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662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63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584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18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5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922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3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654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658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31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967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09FE-8602-432E-9F6D-A54AD7E9C1F3}" type="datetimeFigureOut">
              <a:rPr lang="en-ZA" smtClean="0"/>
              <a:t>2019/09/24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4A6D-6506-4121-BD4C-610BF5A7CA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47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6289501" cy="479763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ABI Green Economy - WHAT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48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69" y="1412776"/>
            <a:ext cx="6348027" cy="515505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ABI Green Economy - WHY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26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GE Working Group</a:t>
            </a:r>
          </a:p>
          <a:p>
            <a:endParaRPr lang="en-ZA" dirty="0" smtClean="0"/>
          </a:p>
          <a:p>
            <a:r>
              <a:rPr lang="en-ZA" dirty="0" smtClean="0"/>
              <a:t>GE Methodology:</a:t>
            </a:r>
          </a:p>
          <a:p>
            <a:pPr lvl="1"/>
            <a:r>
              <a:rPr lang="en-ZA" dirty="0" smtClean="0"/>
              <a:t>Nodal points</a:t>
            </a:r>
          </a:p>
          <a:p>
            <a:pPr lvl="1"/>
            <a:r>
              <a:rPr lang="en-ZA" dirty="0" smtClean="0"/>
              <a:t>Phased approach</a:t>
            </a:r>
          </a:p>
          <a:p>
            <a:pPr lvl="1"/>
            <a:r>
              <a:rPr lang="en-ZA" dirty="0" smtClean="0"/>
              <a:t>Pilot areas</a:t>
            </a:r>
          </a:p>
          <a:p>
            <a:pPr lvl="2"/>
            <a:r>
              <a:rPr lang="en-ZA" dirty="0"/>
              <a:t>ABI Alien Clearing Programme managed by Flower Valley Conservation Trust </a:t>
            </a:r>
            <a:r>
              <a:rPr lang="en-ZA" dirty="0" smtClean="0"/>
              <a:t> </a:t>
            </a:r>
          </a:p>
          <a:p>
            <a:pPr lvl="2"/>
            <a:r>
              <a:rPr lang="en-ZA" dirty="0" err="1" smtClean="0"/>
              <a:t>Akkedisbergpas</a:t>
            </a:r>
            <a:r>
              <a:rPr lang="en-ZA" dirty="0" smtClean="0"/>
              <a:t> </a:t>
            </a:r>
          </a:p>
          <a:p>
            <a:endParaRPr lang="en-ZA" dirty="0" smtClean="0"/>
          </a:p>
          <a:p>
            <a:r>
              <a:rPr lang="en-ZA" dirty="0" smtClean="0"/>
              <a:t>Collation of baseline data</a:t>
            </a:r>
          </a:p>
          <a:p>
            <a:pPr lvl="1"/>
            <a:r>
              <a:rPr lang="en-ZA" dirty="0" smtClean="0"/>
              <a:t>How much of what is where?  </a:t>
            </a:r>
          </a:p>
          <a:p>
            <a:pPr lvl="1"/>
            <a:r>
              <a:rPr lang="en-ZA" dirty="0" smtClean="0"/>
              <a:t>Further communication to follow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2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936103"/>
          </a:xfrm>
        </p:spPr>
        <p:txBody>
          <a:bodyPr/>
          <a:lstStyle/>
          <a:p>
            <a:r>
              <a:rPr lang="en-ZA" dirty="0"/>
              <a:t>ABI Green Economy - </a:t>
            </a:r>
            <a:r>
              <a:rPr lang="en-ZA" dirty="0" smtClean="0"/>
              <a:t>STRATEGY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7344816" cy="5461279"/>
          </a:xfrm>
        </p:spPr>
        <p:txBody>
          <a:bodyPr>
            <a:noAutofit/>
          </a:bodyPr>
          <a:lstStyle/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Via </a:t>
            </a:r>
            <a:r>
              <a:rPr lang="en-ZA" sz="2400" dirty="0" err="1" smtClean="0">
                <a:solidFill>
                  <a:schemeClr val="tx1"/>
                </a:solidFill>
              </a:rPr>
              <a:t>WhatsApp</a:t>
            </a:r>
            <a:r>
              <a:rPr lang="en-ZA" sz="2400" dirty="0" smtClean="0">
                <a:solidFill>
                  <a:schemeClr val="tx1"/>
                </a:solidFill>
              </a:rPr>
              <a:t> or SMS  </a:t>
            </a: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073 223 6159 - </a:t>
            </a:r>
            <a:r>
              <a:rPr lang="en-ZA" sz="2400" b="1" dirty="0" smtClean="0">
                <a:solidFill>
                  <a:schemeClr val="tx1"/>
                </a:solidFill>
              </a:rPr>
              <a:t>NOT FOR PHONE CALLS!</a:t>
            </a:r>
            <a:endParaRPr lang="en-ZA" sz="2400" dirty="0">
              <a:solidFill>
                <a:schemeClr val="tx1"/>
              </a:solidFill>
            </a:endParaRP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During October</a:t>
            </a:r>
          </a:p>
          <a:p>
            <a:pPr lvl="1" algn="l"/>
            <a:endParaRPr lang="en-ZA" sz="2400" b="1" dirty="0">
              <a:solidFill>
                <a:schemeClr val="tx1"/>
              </a:solidFill>
            </a:endParaRP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Roundtable discussions</a:t>
            </a:r>
          </a:p>
          <a:p>
            <a:pPr marL="514350" indent="-514350" algn="l">
              <a:buAutoNum type="arabicParenBoth"/>
            </a:pPr>
            <a:r>
              <a:rPr lang="en-ZA" sz="2400" dirty="0" smtClean="0">
                <a:solidFill>
                  <a:schemeClr val="tx1"/>
                </a:solidFill>
              </a:rPr>
              <a:t>12 November</a:t>
            </a:r>
          </a:p>
          <a:p>
            <a:pPr marL="514350" indent="-514350" algn="l">
              <a:buAutoNum type="arabicParenBoth"/>
            </a:pPr>
            <a:r>
              <a:rPr lang="en-ZA" sz="2400" dirty="0" smtClean="0">
                <a:solidFill>
                  <a:schemeClr val="tx1"/>
                </a:solidFill>
              </a:rPr>
              <a:t>13 November</a:t>
            </a:r>
          </a:p>
          <a:p>
            <a:pPr marL="514350" indent="-514350" algn="l">
              <a:buAutoNum type="arabicParenBoth"/>
            </a:pPr>
            <a:r>
              <a:rPr lang="en-ZA" sz="2400" dirty="0" smtClean="0">
                <a:solidFill>
                  <a:schemeClr val="tx1"/>
                </a:solidFill>
              </a:rPr>
              <a:t>14 November</a:t>
            </a:r>
          </a:p>
          <a:p>
            <a:pPr algn="l"/>
            <a:endParaRPr lang="en-ZA" sz="2400" dirty="0">
              <a:solidFill>
                <a:schemeClr val="tx1"/>
              </a:solidFill>
            </a:endParaRP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6 – 10 people per session</a:t>
            </a: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10:00 – 13:00</a:t>
            </a:r>
          </a:p>
          <a:p>
            <a:pPr algn="l"/>
            <a:r>
              <a:rPr lang="en-ZA" sz="2400" dirty="0" smtClean="0">
                <a:solidFill>
                  <a:schemeClr val="tx1"/>
                </a:solidFill>
              </a:rPr>
              <a:t>Venue TBC</a:t>
            </a:r>
          </a:p>
          <a:p>
            <a:pPr algn="l"/>
            <a:endParaRPr lang="en-ZA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395801"/>
            <a:ext cx="5652121" cy="44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1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25" y="0"/>
            <a:ext cx="6873395" cy="67450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62609" y="5517232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 smtClean="0">
                <a:solidFill>
                  <a:srgbClr val="FF0000"/>
                </a:solidFill>
              </a:rPr>
              <a:t>BIG HAIRY AUDACIOUS IDEAS</a:t>
            </a:r>
          </a:p>
          <a:p>
            <a:pPr algn="ctr"/>
            <a:r>
              <a:rPr lang="en-ZA" sz="3200" b="1" dirty="0" smtClean="0">
                <a:solidFill>
                  <a:srgbClr val="FF0000"/>
                </a:solidFill>
              </a:rPr>
              <a:t>Think-tank</a:t>
            </a:r>
            <a:endParaRPr lang="en-Z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9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14687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5400" dirty="0" smtClean="0"/>
              <a:t>072 382 6712</a:t>
            </a:r>
          </a:p>
          <a:p>
            <a:pPr marL="0" indent="0" algn="ctr">
              <a:buNone/>
            </a:pPr>
            <a:r>
              <a:rPr lang="en-ZA" sz="4400" dirty="0" smtClean="0"/>
              <a:t>green@agulhasbiodiversity.co.za</a:t>
            </a:r>
          </a:p>
          <a:p>
            <a:pPr marL="0" indent="0" algn="ctr">
              <a:buNone/>
            </a:pPr>
            <a:endParaRPr lang="en-ZA" sz="2000" dirty="0" smtClean="0"/>
          </a:p>
          <a:p>
            <a:pPr marL="0" indent="0" algn="ctr">
              <a:buNone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24077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ABI Green Economy - WHAT</vt:lpstr>
      <vt:lpstr>ABI Green Economy - WHY</vt:lpstr>
      <vt:lpstr>PowerPoint Presentation</vt:lpstr>
      <vt:lpstr>ABI Green Economy - STRATEGY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2019-09-20T05:31:08Z</dcterms:created>
  <dcterms:modified xsi:type="dcterms:W3CDTF">2019-09-24T18:53:26Z</dcterms:modified>
</cp:coreProperties>
</file>