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7"/>
  </p:notesMasterIdLst>
  <p:handoutMasterIdLst>
    <p:handoutMasterId r:id="rId38"/>
  </p:handoutMasterIdLst>
  <p:sldIdLst>
    <p:sldId id="266" r:id="rId2"/>
    <p:sldId id="277" r:id="rId3"/>
    <p:sldId id="281" r:id="rId4"/>
    <p:sldId id="327" r:id="rId5"/>
    <p:sldId id="331" r:id="rId6"/>
    <p:sldId id="296" r:id="rId7"/>
    <p:sldId id="337" r:id="rId8"/>
    <p:sldId id="324" r:id="rId9"/>
    <p:sldId id="336" r:id="rId10"/>
    <p:sldId id="328" r:id="rId11"/>
    <p:sldId id="335" r:id="rId12"/>
    <p:sldId id="329" r:id="rId13"/>
    <p:sldId id="330" r:id="rId14"/>
    <p:sldId id="333" r:id="rId15"/>
    <p:sldId id="1407" r:id="rId16"/>
    <p:sldId id="1408" r:id="rId17"/>
    <p:sldId id="258" r:id="rId18"/>
    <p:sldId id="257" r:id="rId19"/>
    <p:sldId id="262" r:id="rId20"/>
    <p:sldId id="261" r:id="rId21"/>
    <p:sldId id="265" r:id="rId22"/>
    <p:sldId id="268" r:id="rId23"/>
    <p:sldId id="270" r:id="rId24"/>
    <p:sldId id="269" r:id="rId25"/>
    <p:sldId id="267" r:id="rId26"/>
    <p:sldId id="1409" r:id="rId27"/>
    <p:sldId id="264" r:id="rId28"/>
    <p:sldId id="263" r:id="rId29"/>
    <p:sldId id="1391" r:id="rId30"/>
    <p:sldId id="1392" r:id="rId31"/>
    <p:sldId id="1397" r:id="rId32"/>
    <p:sldId id="1398" r:id="rId33"/>
    <p:sldId id="1399" r:id="rId34"/>
    <p:sldId id="1400" r:id="rId35"/>
    <p:sldId id="332" r:id="rId36"/>
  </p:sldIdLst>
  <p:sldSz cx="10691813" cy="7559675"/>
  <p:notesSz cx="6858000" cy="9144000"/>
  <p:defaultTextStyle>
    <a:defPPr>
      <a:defRPr lang="en-GB"/>
    </a:defPPr>
    <a:lvl1pPr algn="l" rtl="0" fontAlgn="base">
      <a:spcBef>
        <a:spcPct val="0"/>
      </a:spcBef>
      <a:spcAft>
        <a:spcPct val="0"/>
      </a:spcAft>
      <a:defRPr sz="2613" kern="1200">
        <a:solidFill>
          <a:schemeClr val="tx1"/>
        </a:solidFill>
        <a:latin typeface="Arial" charset="0"/>
        <a:ea typeface="+mn-ea"/>
        <a:cs typeface="+mn-cs"/>
      </a:defRPr>
    </a:lvl1pPr>
    <a:lvl2pPr marL="497754" algn="l" rtl="0" fontAlgn="base">
      <a:spcBef>
        <a:spcPct val="0"/>
      </a:spcBef>
      <a:spcAft>
        <a:spcPct val="0"/>
      </a:spcAft>
      <a:defRPr sz="2613" kern="1200">
        <a:solidFill>
          <a:schemeClr val="tx1"/>
        </a:solidFill>
        <a:latin typeface="Arial" charset="0"/>
        <a:ea typeface="+mn-ea"/>
        <a:cs typeface="+mn-cs"/>
      </a:defRPr>
    </a:lvl2pPr>
    <a:lvl3pPr marL="995507" algn="l" rtl="0" fontAlgn="base">
      <a:spcBef>
        <a:spcPct val="0"/>
      </a:spcBef>
      <a:spcAft>
        <a:spcPct val="0"/>
      </a:spcAft>
      <a:defRPr sz="2613" kern="1200">
        <a:solidFill>
          <a:schemeClr val="tx1"/>
        </a:solidFill>
        <a:latin typeface="Arial" charset="0"/>
        <a:ea typeface="+mn-ea"/>
        <a:cs typeface="+mn-cs"/>
      </a:defRPr>
    </a:lvl3pPr>
    <a:lvl4pPr marL="1493261" algn="l" rtl="0" fontAlgn="base">
      <a:spcBef>
        <a:spcPct val="0"/>
      </a:spcBef>
      <a:spcAft>
        <a:spcPct val="0"/>
      </a:spcAft>
      <a:defRPr sz="2613" kern="1200">
        <a:solidFill>
          <a:schemeClr val="tx1"/>
        </a:solidFill>
        <a:latin typeface="Arial" charset="0"/>
        <a:ea typeface="+mn-ea"/>
        <a:cs typeface="+mn-cs"/>
      </a:defRPr>
    </a:lvl4pPr>
    <a:lvl5pPr marL="1991015" algn="l" rtl="0" fontAlgn="base">
      <a:spcBef>
        <a:spcPct val="0"/>
      </a:spcBef>
      <a:spcAft>
        <a:spcPct val="0"/>
      </a:spcAft>
      <a:defRPr sz="2613" kern="1200">
        <a:solidFill>
          <a:schemeClr val="tx1"/>
        </a:solidFill>
        <a:latin typeface="Arial" charset="0"/>
        <a:ea typeface="+mn-ea"/>
        <a:cs typeface="+mn-cs"/>
      </a:defRPr>
    </a:lvl5pPr>
    <a:lvl6pPr marL="2488768" algn="l" defTabSz="995507" rtl="0" eaLnBrk="1" latinLnBrk="0" hangingPunct="1">
      <a:defRPr sz="2613" kern="1200">
        <a:solidFill>
          <a:schemeClr val="tx1"/>
        </a:solidFill>
        <a:latin typeface="Arial" charset="0"/>
        <a:ea typeface="+mn-ea"/>
        <a:cs typeface="+mn-cs"/>
      </a:defRPr>
    </a:lvl6pPr>
    <a:lvl7pPr marL="2986522" algn="l" defTabSz="995507" rtl="0" eaLnBrk="1" latinLnBrk="0" hangingPunct="1">
      <a:defRPr sz="2613" kern="1200">
        <a:solidFill>
          <a:schemeClr val="tx1"/>
        </a:solidFill>
        <a:latin typeface="Arial" charset="0"/>
        <a:ea typeface="+mn-ea"/>
        <a:cs typeface="+mn-cs"/>
      </a:defRPr>
    </a:lvl7pPr>
    <a:lvl8pPr marL="3484275" algn="l" defTabSz="995507" rtl="0" eaLnBrk="1" latinLnBrk="0" hangingPunct="1">
      <a:defRPr sz="2613" kern="1200">
        <a:solidFill>
          <a:schemeClr val="tx1"/>
        </a:solidFill>
        <a:latin typeface="Arial" charset="0"/>
        <a:ea typeface="+mn-ea"/>
        <a:cs typeface="+mn-cs"/>
      </a:defRPr>
    </a:lvl8pPr>
    <a:lvl9pPr marL="3982029" algn="l" defTabSz="995507" rtl="0" eaLnBrk="1" latinLnBrk="0" hangingPunct="1">
      <a:defRPr sz="2613"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560" userDrawn="1">
          <p15:clr>
            <a:srgbClr val="A4A3A4"/>
          </p15:clr>
        </p15:guide>
        <p15:guide id="2" pos="2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FF40A3"/>
    <a:srgbClr val="F62168"/>
    <a:srgbClr val="F00B3E"/>
    <a:srgbClr val="FB054B"/>
    <a:srgbClr val="ED193F"/>
    <a:srgbClr val="ED4794"/>
    <a:srgbClr val="006EB9"/>
    <a:srgbClr val="28324B"/>
    <a:srgbClr val="0AB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4" autoAdjust="0"/>
  </p:normalViewPr>
  <p:slideViewPr>
    <p:cSldViewPr showGuides="1">
      <p:cViewPr varScale="1">
        <p:scale>
          <a:sx n="60" d="100"/>
          <a:sy n="60" d="100"/>
        </p:scale>
        <p:origin x="628" y="44"/>
      </p:cViewPr>
      <p:guideLst>
        <p:guide orient="horz" pos="4560"/>
        <p:guide pos="2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p:scale>
          <a:sx n="75" d="100"/>
          <a:sy n="75" d="100"/>
        </p:scale>
        <p:origin x="3048" y="-15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image" Target="../media/image139.tiff"/><Relationship Id="rId5" Type="http://schemas.openxmlformats.org/officeDocument/2006/relationships/image" Target="../media/image143.jpeg"/><Relationship Id="rId4" Type="http://schemas.openxmlformats.org/officeDocument/2006/relationships/image" Target="../media/image142.jpeg"/></Relationships>
</file>

<file path=ppt/diagrams/_rels/data11.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image" Target="../media/image144.png"/><Relationship Id="rId1" Type="http://schemas.openxmlformats.org/officeDocument/2006/relationships/image" Target="../media/image139.tiff"/><Relationship Id="rId5" Type="http://schemas.openxmlformats.org/officeDocument/2006/relationships/image" Target="../media/image147.tiff"/><Relationship Id="rId4" Type="http://schemas.openxmlformats.org/officeDocument/2006/relationships/image" Target="../media/image146.tiff"/></Relationships>
</file>

<file path=ppt/diagrams/_rels/data1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image" Target="../media/image148.tiff"/><Relationship Id="rId5" Type="http://schemas.openxmlformats.org/officeDocument/2006/relationships/image" Target="../media/image152.jpeg"/><Relationship Id="rId4" Type="http://schemas.openxmlformats.org/officeDocument/2006/relationships/image" Target="../media/image151.tiff"/></Relationships>
</file>

<file path=ppt/diagrams/_rels/data1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image" Target="../media/image153.jpeg"/></Relationships>
</file>

<file path=ppt/diagrams/_rels/data15.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image" Target="../media/image144.png"/><Relationship Id="rId1" Type="http://schemas.openxmlformats.org/officeDocument/2006/relationships/image" Target="../media/image158.tiff"/><Relationship Id="rId5" Type="http://schemas.openxmlformats.org/officeDocument/2006/relationships/image" Target="../media/image160.tiff"/><Relationship Id="rId4" Type="http://schemas.openxmlformats.org/officeDocument/2006/relationships/image" Target="../media/image146.tiff"/></Relationships>
</file>

<file path=ppt/diagrams/_rels/data16.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61.jpeg"/><Relationship Id="rId1" Type="http://schemas.openxmlformats.org/officeDocument/2006/relationships/image" Target="../media/image148.tiff"/><Relationship Id="rId5" Type="http://schemas.openxmlformats.org/officeDocument/2006/relationships/image" Target="../media/image163.tiff"/><Relationship Id="rId4" Type="http://schemas.openxmlformats.org/officeDocument/2006/relationships/image" Target="../media/image162.jpeg"/></Relationships>
</file>

<file path=ppt/diagrams/_rels/data17.xml.rels><?xml version="1.0" encoding="UTF-8" standalone="yes"?>
<Relationships xmlns="http://schemas.openxmlformats.org/package/2006/relationships"><Relationship Id="rId1" Type="http://schemas.openxmlformats.org/officeDocument/2006/relationships/image" Target="../media/image165.tiff"/></Relationships>
</file>

<file path=ppt/diagrams/_rels/data20.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77.jpeg"/><Relationship Id="rId1" Type="http://schemas.openxmlformats.org/officeDocument/2006/relationships/image" Target="../media/image148.tiff"/><Relationship Id="rId4" Type="http://schemas.openxmlformats.org/officeDocument/2006/relationships/image" Target="../media/image178.tiff"/></Relationships>
</file>

<file path=ppt/diagrams/_rels/data24.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image" Target="../media/image190.tiff"/><Relationship Id="rId1" Type="http://schemas.openxmlformats.org/officeDocument/2006/relationships/image" Target="../media/image189.tiff"/></Relationships>
</file>

<file path=ppt/diagrams/_rels/data2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image" Target="../media/image165.tiff"/></Relationships>
</file>

<file path=ppt/diagrams/_rels/data27.xml.rels><?xml version="1.0" encoding="UTF-8" standalone="yes"?>
<Relationships xmlns="http://schemas.openxmlformats.org/package/2006/relationships"><Relationship Id="rId3" Type="http://schemas.openxmlformats.org/officeDocument/2006/relationships/image" Target="../media/image205.tiff"/><Relationship Id="rId2" Type="http://schemas.openxmlformats.org/officeDocument/2006/relationships/image" Target="../media/image204.tiff"/><Relationship Id="rId1" Type="http://schemas.openxmlformats.org/officeDocument/2006/relationships/image" Target="../media/image203.tiff"/><Relationship Id="rId5" Type="http://schemas.openxmlformats.org/officeDocument/2006/relationships/image" Target="../media/image207.tiff"/><Relationship Id="rId4" Type="http://schemas.openxmlformats.org/officeDocument/2006/relationships/image" Target="../media/image206.tiff"/></Relationships>
</file>

<file path=ppt/diagrams/_rels/data28.xml.rels><?xml version="1.0" encoding="UTF-8" standalone="yes"?>
<Relationships xmlns="http://schemas.openxmlformats.org/package/2006/relationships"><Relationship Id="rId3" Type="http://schemas.openxmlformats.org/officeDocument/2006/relationships/image" Target="../media/image212.tiff"/><Relationship Id="rId2" Type="http://schemas.openxmlformats.org/officeDocument/2006/relationships/image" Target="../media/image130.tiff"/><Relationship Id="rId1" Type="http://schemas.openxmlformats.org/officeDocument/2006/relationships/image" Target="../media/image211.tiff"/><Relationship Id="rId5" Type="http://schemas.openxmlformats.org/officeDocument/2006/relationships/image" Target="../media/image214.tiff"/><Relationship Id="rId4" Type="http://schemas.openxmlformats.org/officeDocument/2006/relationships/image" Target="../media/image213.jpeg"/></Relationships>
</file>

<file path=ppt/diagrams/_rels/data8.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30.tiff"/><Relationship Id="rId1" Type="http://schemas.openxmlformats.org/officeDocument/2006/relationships/image" Target="../media/image129.tiff"/><Relationship Id="rId5" Type="http://schemas.openxmlformats.org/officeDocument/2006/relationships/image" Target="../media/image133.tiff"/><Relationship Id="rId4" Type="http://schemas.openxmlformats.org/officeDocument/2006/relationships/image" Target="../media/image132.jpeg"/></Relationships>
</file>

<file path=ppt/diagrams/_rels/data9.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image" Target="../media/image135.tiff"/><Relationship Id="rId1" Type="http://schemas.openxmlformats.org/officeDocument/2006/relationships/image" Target="../media/image134.tiff"/><Relationship Id="rId5" Type="http://schemas.openxmlformats.org/officeDocument/2006/relationships/image" Target="../media/image138.tiff"/><Relationship Id="rId4" Type="http://schemas.openxmlformats.org/officeDocument/2006/relationships/image" Target="../media/image137.tiff"/></Relationships>
</file>

<file path=ppt/diagrams/_rels/drawing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42.jpeg"/><Relationship Id="rId1" Type="http://schemas.openxmlformats.org/officeDocument/2006/relationships/image" Target="../media/image139.tiff"/><Relationship Id="rId5" Type="http://schemas.openxmlformats.org/officeDocument/2006/relationships/image" Target="../media/image141.jpeg"/><Relationship Id="rId4" Type="http://schemas.openxmlformats.org/officeDocument/2006/relationships/image" Target="../media/image143.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image" Target="../media/image144.png"/><Relationship Id="rId1" Type="http://schemas.openxmlformats.org/officeDocument/2006/relationships/image" Target="../media/image139.tiff"/><Relationship Id="rId5" Type="http://schemas.openxmlformats.org/officeDocument/2006/relationships/image" Target="../media/image147.tiff"/><Relationship Id="rId4" Type="http://schemas.openxmlformats.org/officeDocument/2006/relationships/image" Target="../media/image146.tiff"/></Relationships>
</file>

<file path=ppt/diagrams/_rels/drawing1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image" Target="../media/image148.tiff"/><Relationship Id="rId5" Type="http://schemas.openxmlformats.org/officeDocument/2006/relationships/image" Target="../media/image151.tiff"/><Relationship Id="rId4" Type="http://schemas.openxmlformats.org/officeDocument/2006/relationships/image" Target="../media/image152.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image" Target="../media/image144.png"/><Relationship Id="rId1" Type="http://schemas.openxmlformats.org/officeDocument/2006/relationships/image" Target="../media/image158.tiff"/><Relationship Id="rId5" Type="http://schemas.openxmlformats.org/officeDocument/2006/relationships/image" Target="../media/image160.tiff"/><Relationship Id="rId4" Type="http://schemas.openxmlformats.org/officeDocument/2006/relationships/image" Target="../media/image146.tiff"/></Relationships>
</file>

<file path=ppt/diagrams/_rels/drawing16.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61.jpeg"/><Relationship Id="rId1" Type="http://schemas.openxmlformats.org/officeDocument/2006/relationships/image" Target="../media/image148.tiff"/><Relationship Id="rId5" Type="http://schemas.openxmlformats.org/officeDocument/2006/relationships/image" Target="../media/image163.tiff"/><Relationship Id="rId4" Type="http://schemas.openxmlformats.org/officeDocument/2006/relationships/image" Target="../media/image162.jpeg"/></Relationships>
</file>

<file path=ppt/diagrams/_rels/drawing24.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image" Target="../media/image190.tiff"/><Relationship Id="rId1" Type="http://schemas.openxmlformats.org/officeDocument/2006/relationships/image" Target="../media/image189.tiff"/></Relationships>
</file>

<file path=ppt/diagrams/_rels/drawing2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image" Target="../media/image165.tiff"/></Relationships>
</file>

<file path=ppt/diagrams/_rels/drawing27.xml.rels><?xml version="1.0" encoding="UTF-8" standalone="yes"?>
<Relationships xmlns="http://schemas.openxmlformats.org/package/2006/relationships"><Relationship Id="rId3" Type="http://schemas.openxmlformats.org/officeDocument/2006/relationships/image" Target="../media/image205.tiff"/><Relationship Id="rId2" Type="http://schemas.openxmlformats.org/officeDocument/2006/relationships/image" Target="../media/image204.tiff"/><Relationship Id="rId1" Type="http://schemas.openxmlformats.org/officeDocument/2006/relationships/image" Target="../media/image203.tiff"/><Relationship Id="rId5" Type="http://schemas.openxmlformats.org/officeDocument/2006/relationships/image" Target="../media/image207.tiff"/><Relationship Id="rId4" Type="http://schemas.openxmlformats.org/officeDocument/2006/relationships/image" Target="../media/image206.tiff"/></Relationships>
</file>

<file path=ppt/diagrams/_rels/drawing28.xml.rels><?xml version="1.0" encoding="UTF-8" standalone="yes"?>
<Relationships xmlns="http://schemas.openxmlformats.org/package/2006/relationships"><Relationship Id="rId3" Type="http://schemas.openxmlformats.org/officeDocument/2006/relationships/image" Target="../media/image212.tiff"/><Relationship Id="rId2" Type="http://schemas.openxmlformats.org/officeDocument/2006/relationships/image" Target="../media/image130.tiff"/><Relationship Id="rId1" Type="http://schemas.openxmlformats.org/officeDocument/2006/relationships/image" Target="../media/image211.tiff"/><Relationship Id="rId5" Type="http://schemas.openxmlformats.org/officeDocument/2006/relationships/image" Target="../media/image214.tiff"/><Relationship Id="rId4" Type="http://schemas.openxmlformats.org/officeDocument/2006/relationships/image" Target="../media/image21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30.tiff"/><Relationship Id="rId1" Type="http://schemas.openxmlformats.org/officeDocument/2006/relationships/image" Target="../media/image129.tiff"/><Relationship Id="rId5" Type="http://schemas.openxmlformats.org/officeDocument/2006/relationships/image" Target="../media/image133.tiff"/><Relationship Id="rId4" Type="http://schemas.openxmlformats.org/officeDocument/2006/relationships/image" Target="../media/image132.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image" Target="../media/image135.tiff"/><Relationship Id="rId1" Type="http://schemas.openxmlformats.org/officeDocument/2006/relationships/image" Target="../media/image134.tiff"/><Relationship Id="rId5" Type="http://schemas.openxmlformats.org/officeDocument/2006/relationships/image" Target="../media/image138.tiff"/><Relationship Id="rId4" Type="http://schemas.openxmlformats.org/officeDocument/2006/relationships/image" Target="../media/image137.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7579E-88D6-4ADF-8CE6-46BBB067315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ZA"/>
        </a:p>
      </dgm:t>
    </dgm:pt>
    <dgm:pt modelId="{9E544C00-3403-40AA-8900-7B06CB60E83A}">
      <dgm:prSet phldrT="[Text]"/>
      <dgm:spPr/>
      <dgm:t>
        <a:bodyPr/>
        <a:lstStyle/>
        <a:p>
          <a:r>
            <a:rPr lang="en-ZA" dirty="0"/>
            <a:t>Business Acumen Simulation part 1</a:t>
          </a:r>
        </a:p>
        <a:p>
          <a:endParaRPr lang="en-ZA" dirty="0"/>
        </a:p>
        <a:p>
          <a:endParaRPr lang="en-ZA" dirty="0"/>
        </a:p>
        <a:p>
          <a:r>
            <a:rPr lang="en-ZA" dirty="0"/>
            <a:t>2 days</a:t>
          </a:r>
        </a:p>
      </dgm:t>
    </dgm:pt>
    <dgm:pt modelId="{493832D4-275D-4BBF-9F54-2C6EE6859D3A}" type="parTrans" cxnId="{563985B6-D114-4B12-8004-92A404AF9148}">
      <dgm:prSet/>
      <dgm:spPr/>
      <dgm:t>
        <a:bodyPr/>
        <a:lstStyle/>
        <a:p>
          <a:endParaRPr lang="en-ZA"/>
        </a:p>
      </dgm:t>
    </dgm:pt>
    <dgm:pt modelId="{C047EF0F-7268-481E-B282-D8258346B873}" type="sibTrans" cxnId="{563985B6-D114-4B12-8004-92A404AF9148}">
      <dgm:prSet/>
      <dgm:spPr/>
      <dgm:t>
        <a:bodyPr/>
        <a:lstStyle/>
        <a:p>
          <a:endParaRPr lang="en-ZA"/>
        </a:p>
      </dgm:t>
    </dgm:pt>
    <dgm:pt modelId="{AF2C6BD8-6395-4860-9086-D4DDD939158E}">
      <dgm:prSet phldrT="[Text]"/>
      <dgm:spPr/>
      <dgm:t>
        <a:bodyPr/>
        <a:lstStyle/>
        <a:p>
          <a:r>
            <a:rPr lang="en-ZA" dirty="0"/>
            <a:t>Business Fit workshop</a:t>
          </a:r>
        </a:p>
        <a:p>
          <a:r>
            <a:rPr lang="en-ZA" dirty="0"/>
            <a:t>Open Day</a:t>
          </a:r>
        </a:p>
        <a:p>
          <a:endParaRPr lang="en-ZA" dirty="0"/>
        </a:p>
        <a:p>
          <a:endParaRPr lang="en-ZA" dirty="0"/>
        </a:p>
        <a:p>
          <a:r>
            <a:rPr lang="en-ZA" dirty="0"/>
            <a:t>1 day</a:t>
          </a:r>
        </a:p>
      </dgm:t>
    </dgm:pt>
    <dgm:pt modelId="{37AE0F75-A8B1-4FDF-8D67-2B8D678A421A}" type="parTrans" cxnId="{1AE8FD44-DA58-4889-A197-D4B0F067AA22}">
      <dgm:prSet/>
      <dgm:spPr/>
      <dgm:t>
        <a:bodyPr/>
        <a:lstStyle/>
        <a:p>
          <a:endParaRPr lang="en-ZA"/>
        </a:p>
      </dgm:t>
    </dgm:pt>
    <dgm:pt modelId="{65955905-4C70-450E-821B-64C24E7D854C}" type="sibTrans" cxnId="{1AE8FD44-DA58-4889-A197-D4B0F067AA22}">
      <dgm:prSet/>
      <dgm:spPr/>
      <dgm:t>
        <a:bodyPr/>
        <a:lstStyle/>
        <a:p>
          <a:endParaRPr lang="en-ZA"/>
        </a:p>
      </dgm:t>
    </dgm:pt>
    <dgm:pt modelId="{A7090F6D-891E-4125-AF1D-82DBB242E13F}">
      <dgm:prSet phldrT="[Text]"/>
      <dgm:spPr/>
      <dgm:t>
        <a:bodyPr/>
        <a:lstStyle/>
        <a:p>
          <a:r>
            <a:rPr lang="en-ZA" dirty="0"/>
            <a:t>Mind set : The Anchor Client Model</a:t>
          </a:r>
        </a:p>
        <a:p>
          <a:r>
            <a:rPr lang="en-ZA" dirty="0"/>
            <a:t>Financial literacy</a:t>
          </a:r>
        </a:p>
        <a:p>
          <a:endParaRPr lang="en-ZA" dirty="0"/>
        </a:p>
        <a:p>
          <a:r>
            <a:rPr lang="en-ZA" dirty="0"/>
            <a:t>3 days</a:t>
          </a:r>
        </a:p>
      </dgm:t>
    </dgm:pt>
    <dgm:pt modelId="{8106029E-6686-4068-8F87-0AE7E31BD98D}" type="parTrans" cxnId="{8C640D75-18FE-49C2-986C-02F1219B975A}">
      <dgm:prSet/>
      <dgm:spPr/>
      <dgm:t>
        <a:bodyPr/>
        <a:lstStyle/>
        <a:p>
          <a:endParaRPr lang="en-ZA"/>
        </a:p>
      </dgm:t>
    </dgm:pt>
    <dgm:pt modelId="{792E80F8-B7E1-4E6E-899A-B9E793060FDA}" type="sibTrans" cxnId="{8C640D75-18FE-49C2-986C-02F1219B975A}">
      <dgm:prSet/>
      <dgm:spPr/>
      <dgm:t>
        <a:bodyPr/>
        <a:lstStyle/>
        <a:p>
          <a:endParaRPr lang="en-ZA"/>
        </a:p>
      </dgm:t>
    </dgm:pt>
    <dgm:pt modelId="{E6ACBF46-B5BB-41BF-86B8-198B19F04D14}">
      <dgm:prSet/>
      <dgm:spPr/>
      <dgm:t>
        <a:bodyPr/>
        <a:lstStyle/>
        <a:p>
          <a:r>
            <a:rPr lang="en-ZA" dirty="0"/>
            <a:t>Link to new Opportunities</a:t>
          </a:r>
        </a:p>
        <a:p>
          <a:r>
            <a:rPr lang="en-ZA" dirty="0"/>
            <a:t>Business acumen Gearing for Growth</a:t>
          </a:r>
        </a:p>
        <a:p>
          <a:r>
            <a:rPr lang="en-ZA" dirty="0"/>
            <a:t>3 days</a:t>
          </a:r>
        </a:p>
      </dgm:t>
    </dgm:pt>
    <dgm:pt modelId="{595E2393-BF29-40D7-9259-A7BD96D16C7E}" type="parTrans" cxnId="{0FD5105D-0B3D-4A11-A1CB-05DF8430CE26}">
      <dgm:prSet/>
      <dgm:spPr/>
      <dgm:t>
        <a:bodyPr/>
        <a:lstStyle/>
        <a:p>
          <a:endParaRPr lang="en-ZA"/>
        </a:p>
      </dgm:t>
    </dgm:pt>
    <dgm:pt modelId="{F9429BAB-E773-4408-AEED-47C4A787542C}" type="sibTrans" cxnId="{0FD5105D-0B3D-4A11-A1CB-05DF8430CE26}">
      <dgm:prSet/>
      <dgm:spPr/>
      <dgm:t>
        <a:bodyPr/>
        <a:lstStyle/>
        <a:p>
          <a:endParaRPr lang="en-ZA"/>
        </a:p>
      </dgm:t>
    </dgm:pt>
    <dgm:pt modelId="{369477CE-A599-4FBD-A42E-F57ABE9AC094}">
      <dgm:prSet/>
      <dgm:spPr/>
      <dgm:t>
        <a:bodyPr/>
        <a:lstStyle/>
        <a:p>
          <a:r>
            <a:rPr lang="en-ZA" dirty="0"/>
            <a:t>Recruitment and selection; Audition your Business</a:t>
          </a:r>
        </a:p>
      </dgm:t>
    </dgm:pt>
    <dgm:pt modelId="{17BB518A-A27D-458A-97CF-1B1D9695DC38}" type="parTrans" cxnId="{05AC40F2-6FBA-48BC-9D83-5E1786060E1D}">
      <dgm:prSet/>
      <dgm:spPr/>
      <dgm:t>
        <a:bodyPr/>
        <a:lstStyle/>
        <a:p>
          <a:endParaRPr lang="en-ZA"/>
        </a:p>
      </dgm:t>
    </dgm:pt>
    <dgm:pt modelId="{7E8E4501-1BEC-4227-BE65-B53E93A774F1}" type="sibTrans" cxnId="{05AC40F2-6FBA-48BC-9D83-5E1786060E1D}">
      <dgm:prSet/>
      <dgm:spPr/>
      <dgm:t>
        <a:bodyPr/>
        <a:lstStyle/>
        <a:p>
          <a:endParaRPr lang="en-ZA"/>
        </a:p>
      </dgm:t>
    </dgm:pt>
    <dgm:pt modelId="{D9637BAD-5BF9-4EB1-9D04-EA8F446EA70B}" type="pres">
      <dgm:prSet presAssocID="{F737579E-88D6-4ADF-8CE6-46BBB0673154}" presName="CompostProcess" presStyleCnt="0">
        <dgm:presLayoutVars>
          <dgm:dir/>
          <dgm:resizeHandles val="exact"/>
        </dgm:presLayoutVars>
      </dgm:prSet>
      <dgm:spPr/>
    </dgm:pt>
    <dgm:pt modelId="{628FA6DE-284F-44A5-879A-2EE3EA8DD7E9}" type="pres">
      <dgm:prSet presAssocID="{F737579E-88D6-4ADF-8CE6-46BBB0673154}" presName="arrow" presStyleLbl="bgShp" presStyleIdx="0" presStyleCnt="1"/>
      <dgm:spPr/>
    </dgm:pt>
    <dgm:pt modelId="{3B9AA8CD-3007-4315-BF54-786115FFAC38}" type="pres">
      <dgm:prSet presAssocID="{F737579E-88D6-4ADF-8CE6-46BBB0673154}" presName="linearProcess" presStyleCnt="0"/>
      <dgm:spPr/>
    </dgm:pt>
    <dgm:pt modelId="{EA3352E6-E0C3-4BB9-878B-2476E71B435F}" type="pres">
      <dgm:prSet presAssocID="{369477CE-A599-4FBD-A42E-F57ABE9AC094}" presName="textNode" presStyleLbl="node1" presStyleIdx="0" presStyleCnt="5">
        <dgm:presLayoutVars>
          <dgm:bulletEnabled val="1"/>
        </dgm:presLayoutVars>
      </dgm:prSet>
      <dgm:spPr/>
    </dgm:pt>
    <dgm:pt modelId="{212DA548-969B-4F43-844D-15FC438E9D48}" type="pres">
      <dgm:prSet presAssocID="{7E8E4501-1BEC-4227-BE65-B53E93A774F1}" presName="sibTrans" presStyleCnt="0"/>
      <dgm:spPr/>
    </dgm:pt>
    <dgm:pt modelId="{EA868BA4-A0B6-472D-BD94-6D9E376B8FFC}" type="pres">
      <dgm:prSet presAssocID="{9E544C00-3403-40AA-8900-7B06CB60E83A}" presName="textNode" presStyleLbl="node1" presStyleIdx="1" presStyleCnt="5" custLinFactX="100000" custLinFactNeighborX="175807" custLinFactNeighborY="751">
        <dgm:presLayoutVars>
          <dgm:bulletEnabled val="1"/>
        </dgm:presLayoutVars>
      </dgm:prSet>
      <dgm:spPr/>
    </dgm:pt>
    <dgm:pt modelId="{8B9AA843-EC88-47B3-83D5-0233CB9B86F6}" type="pres">
      <dgm:prSet presAssocID="{C047EF0F-7268-481E-B282-D8258346B873}" presName="sibTrans" presStyleCnt="0"/>
      <dgm:spPr/>
    </dgm:pt>
    <dgm:pt modelId="{CB0F97D9-5BF7-4271-B7CE-ADEB2AAE2C21}" type="pres">
      <dgm:prSet presAssocID="{AF2C6BD8-6395-4860-9086-D4DDD939158E}" presName="textNode" presStyleLbl="node1" presStyleIdx="2" presStyleCnt="5" custLinFactX="99552" custLinFactNeighborX="100000" custLinFactNeighborY="751">
        <dgm:presLayoutVars>
          <dgm:bulletEnabled val="1"/>
        </dgm:presLayoutVars>
      </dgm:prSet>
      <dgm:spPr/>
    </dgm:pt>
    <dgm:pt modelId="{5DAF3BCF-C831-45FE-89AE-BAF7F6472E7C}" type="pres">
      <dgm:prSet presAssocID="{65955905-4C70-450E-821B-64C24E7D854C}" presName="sibTrans" presStyleCnt="0"/>
      <dgm:spPr/>
    </dgm:pt>
    <dgm:pt modelId="{098F3795-ED24-43AA-8FE3-64E666477C76}" type="pres">
      <dgm:prSet presAssocID="{A7090F6D-891E-4125-AF1D-82DBB242E13F}" presName="textNode" presStyleLbl="node1" presStyleIdx="3" presStyleCnt="5" custLinFactX="-197477" custLinFactNeighborX="-200000" custLinFactNeighborY="751">
        <dgm:presLayoutVars>
          <dgm:bulletEnabled val="1"/>
        </dgm:presLayoutVars>
      </dgm:prSet>
      <dgm:spPr/>
    </dgm:pt>
    <dgm:pt modelId="{6EB189A9-9136-4E8E-B1FF-C43D0B93013A}" type="pres">
      <dgm:prSet presAssocID="{792E80F8-B7E1-4E6E-899A-B9E793060FDA}" presName="sibTrans" presStyleCnt="0"/>
      <dgm:spPr/>
    </dgm:pt>
    <dgm:pt modelId="{59E8F7F9-14CD-4245-A61B-5F61036E810D}" type="pres">
      <dgm:prSet presAssocID="{E6ACBF46-B5BB-41BF-86B8-198B19F04D14}" presName="textNode" presStyleLbl="node1" presStyleIdx="4" presStyleCnt="5">
        <dgm:presLayoutVars>
          <dgm:bulletEnabled val="1"/>
        </dgm:presLayoutVars>
      </dgm:prSet>
      <dgm:spPr/>
    </dgm:pt>
  </dgm:ptLst>
  <dgm:cxnLst>
    <dgm:cxn modelId="{B982B41D-1D8B-460C-AD56-31538295971B}" type="presOf" srcId="{F737579E-88D6-4ADF-8CE6-46BBB0673154}" destId="{D9637BAD-5BF9-4EB1-9D04-EA8F446EA70B}" srcOrd="0" destOrd="0" presId="urn:microsoft.com/office/officeart/2005/8/layout/hProcess9"/>
    <dgm:cxn modelId="{01E91435-696F-4DC3-95D0-CAA8B3A1BDE9}" type="presOf" srcId="{A7090F6D-891E-4125-AF1D-82DBB242E13F}" destId="{098F3795-ED24-43AA-8FE3-64E666477C76}" srcOrd="0" destOrd="0" presId="urn:microsoft.com/office/officeart/2005/8/layout/hProcess9"/>
    <dgm:cxn modelId="{0FD5105D-0B3D-4A11-A1CB-05DF8430CE26}" srcId="{F737579E-88D6-4ADF-8CE6-46BBB0673154}" destId="{E6ACBF46-B5BB-41BF-86B8-198B19F04D14}" srcOrd="4" destOrd="0" parTransId="{595E2393-BF29-40D7-9259-A7BD96D16C7E}" sibTransId="{F9429BAB-E773-4408-AEED-47C4A787542C}"/>
    <dgm:cxn modelId="{1AE8FD44-DA58-4889-A197-D4B0F067AA22}" srcId="{F737579E-88D6-4ADF-8CE6-46BBB0673154}" destId="{AF2C6BD8-6395-4860-9086-D4DDD939158E}" srcOrd="2" destOrd="0" parTransId="{37AE0F75-A8B1-4FDF-8D67-2B8D678A421A}" sibTransId="{65955905-4C70-450E-821B-64C24E7D854C}"/>
    <dgm:cxn modelId="{8C640D75-18FE-49C2-986C-02F1219B975A}" srcId="{F737579E-88D6-4ADF-8CE6-46BBB0673154}" destId="{A7090F6D-891E-4125-AF1D-82DBB242E13F}" srcOrd="3" destOrd="0" parTransId="{8106029E-6686-4068-8F87-0AE7E31BD98D}" sibTransId="{792E80F8-B7E1-4E6E-899A-B9E793060FDA}"/>
    <dgm:cxn modelId="{FC7E139F-8B91-48D3-B1F5-4F189FAFC389}" type="presOf" srcId="{369477CE-A599-4FBD-A42E-F57ABE9AC094}" destId="{EA3352E6-E0C3-4BB9-878B-2476E71B435F}" srcOrd="0" destOrd="0" presId="urn:microsoft.com/office/officeart/2005/8/layout/hProcess9"/>
    <dgm:cxn modelId="{12FA60A3-C897-46FB-BC72-89CECD73A737}" type="presOf" srcId="{E6ACBF46-B5BB-41BF-86B8-198B19F04D14}" destId="{59E8F7F9-14CD-4245-A61B-5F61036E810D}" srcOrd="0" destOrd="0" presId="urn:microsoft.com/office/officeart/2005/8/layout/hProcess9"/>
    <dgm:cxn modelId="{563985B6-D114-4B12-8004-92A404AF9148}" srcId="{F737579E-88D6-4ADF-8CE6-46BBB0673154}" destId="{9E544C00-3403-40AA-8900-7B06CB60E83A}" srcOrd="1" destOrd="0" parTransId="{493832D4-275D-4BBF-9F54-2C6EE6859D3A}" sibTransId="{C047EF0F-7268-481E-B282-D8258346B873}"/>
    <dgm:cxn modelId="{862559C0-166E-4788-9851-146393035910}" type="presOf" srcId="{9E544C00-3403-40AA-8900-7B06CB60E83A}" destId="{EA868BA4-A0B6-472D-BD94-6D9E376B8FFC}" srcOrd="0" destOrd="0" presId="urn:microsoft.com/office/officeart/2005/8/layout/hProcess9"/>
    <dgm:cxn modelId="{76819BD6-1F15-4624-8A73-D7F17896CEDA}" type="presOf" srcId="{AF2C6BD8-6395-4860-9086-D4DDD939158E}" destId="{CB0F97D9-5BF7-4271-B7CE-ADEB2AAE2C21}" srcOrd="0" destOrd="0" presId="urn:microsoft.com/office/officeart/2005/8/layout/hProcess9"/>
    <dgm:cxn modelId="{05AC40F2-6FBA-48BC-9D83-5E1786060E1D}" srcId="{F737579E-88D6-4ADF-8CE6-46BBB0673154}" destId="{369477CE-A599-4FBD-A42E-F57ABE9AC094}" srcOrd="0" destOrd="0" parTransId="{17BB518A-A27D-458A-97CF-1B1D9695DC38}" sibTransId="{7E8E4501-1BEC-4227-BE65-B53E93A774F1}"/>
    <dgm:cxn modelId="{98F000C4-BA06-4C13-A953-A98FCC1227DA}" type="presParOf" srcId="{D9637BAD-5BF9-4EB1-9D04-EA8F446EA70B}" destId="{628FA6DE-284F-44A5-879A-2EE3EA8DD7E9}" srcOrd="0" destOrd="0" presId="urn:microsoft.com/office/officeart/2005/8/layout/hProcess9"/>
    <dgm:cxn modelId="{5554AE3B-CD22-4A83-8E52-1C8BCCD61CDE}" type="presParOf" srcId="{D9637BAD-5BF9-4EB1-9D04-EA8F446EA70B}" destId="{3B9AA8CD-3007-4315-BF54-786115FFAC38}" srcOrd="1" destOrd="0" presId="urn:microsoft.com/office/officeart/2005/8/layout/hProcess9"/>
    <dgm:cxn modelId="{8D76C166-60C4-4451-A1FB-25C9FC8E87B1}" type="presParOf" srcId="{3B9AA8CD-3007-4315-BF54-786115FFAC38}" destId="{EA3352E6-E0C3-4BB9-878B-2476E71B435F}" srcOrd="0" destOrd="0" presId="urn:microsoft.com/office/officeart/2005/8/layout/hProcess9"/>
    <dgm:cxn modelId="{40F14B83-FCF1-4793-8CAE-AB32A839E883}" type="presParOf" srcId="{3B9AA8CD-3007-4315-BF54-786115FFAC38}" destId="{212DA548-969B-4F43-844D-15FC438E9D48}" srcOrd="1" destOrd="0" presId="urn:microsoft.com/office/officeart/2005/8/layout/hProcess9"/>
    <dgm:cxn modelId="{0DEFA287-6E39-4022-9AA0-372873212DAD}" type="presParOf" srcId="{3B9AA8CD-3007-4315-BF54-786115FFAC38}" destId="{EA868BA4-A0B6-472D-BD94-6D9E376B8FFC}" srcOrd="2" destOrd="0" presId="urn:microsoft.com/office/officeart/2005/8/layout/hProcess9"/>
    <dgm:cxn modelId="{F4A8B0E3-84E0-4EF1-AD97-16FA0B264BE5}" type="presParOf" srcId="{3B9AA8CD-3007-4315-BF54-786115FFAC38}" destId="{8B9AA843-EC88-47B3-83D5-0233CB9B86F6}" srcOrd="3" destOrd="0" presId="urn:microsoft.com/office/officeart/2005/8/layout/hProcess9"/>
    <dgm:cxn modelId="{40B58AB7-8977-44FE-BBF5-33C635351E6E}" type="presParOf" srcId="{3B9AA8CD-3007-4315-BF54-786115FFAC38}" destId="{CB0F97D9-5BF7-4271-B7CE-ADEB2AAE2C21}" srcOrd="4" destOrd="0" presId="urn:microsoft.com/office/officeart/2005/8/layout/hProcess9"/>
    <dgm:cxn modelId="{CEEBD262-8741-418F-97FC-7B58E0711143}" type="presParOf" srcId="{3B9AA8CD-3007-4315-BF54-786115FFAC38}" destId="{5DAF3BCF-C831-45FE-89AE-BAF7F6472E7C}" srcOrd="5" destOrd="0" presId="urn:microsoft.com/office/officeart/2005/8/layout/hProcess9"/>
    <dgm:cxn modelId="{B44CC222-7DAD-48A9-9141-3D46B07881F3}" type="presParOf" srcId="{3B9AA8CD-3007-4315-BF54-786115FFAC38}" destId="{098F3795-ED24-43AA-8FE3-64E666477C76}" srcOrd="6" destOrd="0" presId="urn:microsoft.com/office/officeart/2005/8/layout/hProcess9"/>
    <dgm:cxn modelId="{E6924FD6-DF15-4FBC-9D80-7DBD9A26042E}" type="presParOf" srcId="{3B9AA8CD-3007-4315-BF54-786115FFAC38}" destId="{6EB189A9-9136-4E8E-B1FF-C43D0B93013A}" srcOrd="7" destOrd="0" presId="urn:microsoft.com/office/officeart/2005/8/layout/hProcess9"/>
    <dgm:cxn modelId="{9C934005-AA35-40EF-9A9B-2DDAAB8CB39E}" type="presParOf" srcId="{3B9AA8CD-3007-4315-BF54-786115FFAC38}" destId="{59E8F7F9-14CD-4245-A61B-5F61036E810D}"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b="1" dirty="0">
              <a:highlight>
                <a:srgbClr val="000000"/>
              </a:highlight>
            </a:rPr>
            <a:t>All IAP Biomass</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DC9FF0B0-2C69-1242-B3B9-00D599FCD84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b="1" dirty="0">
              <a:highlight>
                <a:srgbClr val="000000"/>
              </a:highlight>
            </a:rPr>
            <a:t>Clearing &amp; Follow-up</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6A4E3860-6399-1B41-8728-0D2738A122BF}">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b="1" dirty="0">
              <a:highlight>
                <a:srgbClr val="000000"/>
              </a:highlight>
            </a:rPr>
            <a:t>Water Saving</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8572032F-5B29-8049-B271-A8D9C0F1CB54}">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b="1" dirty="0">
              <a:highlight>
                <a:srgbClr val="000000"/>
              </a:highlight>
            </a:rPr>
            <a:t>Eradication</a:t>
          </a:r>
        </a:p>
        <a:p>
          <a:endParaRPr lang="en-US" dirty="0"/>
        </a:p>
        <a:p>
          <a:endParaRPr lang="en-US" dirty="0"/>
        </a:p>
        <a:p>
          <a:endParaRPr lang="en-US" dirty="0"/>
        </a:p>
      </dgm:t>
    </dgm:pt>
    <dgm:pt modelId="{2564F7C8-BC18-5D46-BE0F-A3A196609654}" type="sibTrans" cxnId="{648B33ED-876C-1043-9323-1F417AFEC265}">
      <dgm:prSet/>
      <dgm:spPr/>
      <dgm:t>
        <a:bodyPr/>
        <a:lstStyle/>
        <a:p>
          <a:endParaRPr lang="en-US"/>
        </a:p>
      </dgm:t>
    </dgm:pt>
    <dgm:pt modelId="{CAB20BCD-E581-834D-94DE-113D2AE6E358}" type="parTrans" cxnId="{648B33ED-876C-1043-9323-1F417AFEC265}">
      <dgm:prSet/>
      <dgm:spPr/>
      <dgm:t>
        <a:bodyPr/>
        <a:lstStyle/>
        <a:p>
          <a:endParaRPr lang="en-US"/>
        </a:p>
      </dgm:t>
    </dgm:pt>
    <dgm:pt modelId="{FE8F8AC5-E6D5-154A-85C0-D02043F36160}">
      <dgm:prSet phldrT="[Text]"/>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US" b="1" dirty="0">
              <a:highlight>
                <a:srgbClr val="000000"/>
              </a:highlight>
            </a:rPr>
            <a:t>Employment</a:t>
          </a:r>
        </a:p>
        <a:p>
          <a:endParaRPr lang="en-US" dirty="0"/>
        </a:p>
        <a:p>
          <a:endParaRPr lang="en-US" dirty="0"/>
        </a:p>
      </dgm:t>
    </dgm:pt>
    <dgm:pt modelId="{0AA61E05-95C5-F841-BD07-F8EE6BB3A819}" type="sibTrans" cxnId="{85EA2C87-ECFC-CC49-BBBB-E0FECCE7B727}">
      <dgm:prSet/>
      <dgm:spPr/>
      <dgm:t>
        <a:bodyPr/>
        <a:lstStyle/>
        <a:p>
          <a:endParaRPr lang="en-US"/>
        </a:p>
      </dgm:t>
    </dgm:pt>
    <dgm:pt modelId="{199C8797-6626-DF41-9BCD-BD29CEEE53A6}" type="parTrans" cxnId="{85EA2C87-ECFC-CC49-BBBB-E0FECCE7B727}">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3_4" csCatId="accent3"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All Biomass</a:t>
          </a:r>
        </a:p>
        <a:p>
          <a:endParaRPr lang="en-US" dirty="0"/>
        </a:p>
        <a:p>
          <a:endParaRPr lang="en-US" dirty="0"/>
        </a:p>
        <a:p>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Pyrolysis</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Biochar</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Additive &amp; Sequester</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29B70A03-5803-EC41-820E-2A2520FF810E}" type="presOf" srcId="{D754A23D-43E1-CE4C-B742-3246194D3B74}" destId="{4C252016-6C3C-C440-B058-CF5FDB4635F6}" srcOrd="0" destOrd="0" presId="urn:microsoft.com/office/officeart/2005/8/layout/process1"/>
    <dgm:cxn modelId="{01AA3904-AE23-C244-B5FD-06666F29499E}" type="presOf" srcId="{0AA61E05-95C5-F841-BD07-F8EE6BB3A819}" destId="{ECB98B49-0A78-D849-A1CD-0A2319E92505}" srcOrd="1" destOrd="0" presId="urn:microsoft.com/office/officeart/2005/8/layout/process1"/>
    <dgm:cxn modelId="{30280B1D-29A4-9D47-8032-F09D3ED2553B}" type="presOf" srcId="{2564F7C8-BC18-5D46-BE0F-A3A196609654}" destId="{51E28EAB-F2AC-D440-A1C2-AED22065F23A}" srcOrd="1" destOrd="0" presId="urn:microsoft.com/office/officeart/2005/8/layout/process1"/>
    <dgm:cxn modelId="{FF11022B-8B84-3A47-B927-283F9EDFB478}" type="presOf" srcId="{2AE04E7E-7AA4-9E42-958C-11CE821337AA}" destId="{9948A9C8-EEC2-9749-8127-F36ECE92164F}" srcOrd="0" destOrd="0" presId="urn:microsoft.com/office/officeart/2005/8/layout/process1"/>
    <dgm:cxn modelId="{48D7CA2F-99EC-AB4C-9A2B-D79E91BD6FE3}" type="presOf" srcId="{8572032F-5B29-8049-B271-A8D9C0F1CB54}" destId="{60DC245C-D5C0-4649-B08F-73F6A0201303}" srcOrd="0" destOrd="0" presId="urn:microsoft.com/office/officeart/2005/8/layout/process1"/>
    <dgm:cxn modelId="{3C02A834-6DE6-2441-B548-8512B7EBF0A8}" type="presOf" srcId="{2564F7C8-BC18-5D46-BE0F-A3A196609654}" destId="{59C07B7B-3372-684D-9A25-694B210ED606}" srcOrd="0" destOrd="0" presId="urn:microsoft.com/office/officeart/2005/8/layout/process1"/>
    <dgm:cxn modelId="{6A7DAF6F-C073-9243-8ABD-6D478C44E70F}" type="presOf" srcId="{1F0AF711-8301-2946-AEAA-3AD08F3DF8B9}" destId="{21DF2675-02D9-9F49-B63B-79034BF92B3D}" srcOrd="1"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CC962A7E-3996-CC42-87E3-F6A94872DF05}" type="presOf" srcId="{6A4E3860-6399-1B41-8728-0D2738A122BF}" destId="{B2C0BA53-0883-0046-8440-D8339BDEE8EA}" srcOrd="0" destOrd="0" presId="urn:microsoft.com/office/officeart/2005/8/layout/process1"/>
    <dgm:cxn modelId="{DD8F1387-D735-034B-9A0D-6B67D67272E5}" type="presOf" srcId="{FE8F8AC5-E6D5-154A-85C0-D02043F36160}" destId="{724E64BE-893B-4844-B82E-001DBB59320A}"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C198018A-2BAD-7547-BD8D-C27B689EFCCC}" type="presOf" srcId="{1F0AF711-8301-2946-AEAA-3AD08F3DF8B9}" destId="{87C259A5-709A-F147-8C22-FB8BBA461F6D}" srcOrd="0" destOrd="0" presId="urn:microsoft.com/office/officeart/2005/8/layout/process1"/>
    <dgm:cxn modelId="{DBACABAB-A3BA-FC4E-8B46-AB731E3C5DE1}" type="presOf" srcId="{DC9FF0B0-2C69-1242-B3B9-00D599FCD844}" destId="{20CE3761-CD40-7C4F-A196-87F589BF3E97}"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4688C6D2-AC05-0B45-87BA-420EED16CDA9}" type="presOf" srcId="{0AA61E05-95C5-F841-BD07-F8EE6BB3A819}" destId="{40D2FDCB-1F68-C545-A498-D232CB027390}"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164168F0-13C2-E947-87EF-4AFADD0211C4}" type="presOf" srcId="{53A65719-E4FB-314D-9AC0-9BD56CC2E638}" destId="{686BE121-D6D4-924F-B665-E8565EB15F81}" srcOrd="0" destOrd="0" presId="urn:microsoft.com/office/officeart/2005/8/layout/process1"/>
    <dgm:cxn modelId="{DDB30AF8-8B9A-9B48-8DAC-4734EE475468}" type="presOf" srcId="{2AE04E7E-7AA4-9E42-958C-11CE821337AA}" destId="{F7899C6F-CE4D-8F40-B58C-DB3FBE61BE39}" srcOrd="1" destOrd="0" presId="urn:microsoft.com/office/officeart/2005/8/layout/process1"/>
    <dgm:cxn modelId="{BF6B82FB-0032-A34F-89AC-68EC187B5283}" srcId="{D754A23D-43E1-CE4C-B742-3246194D3B74}" destId="{53A65719-E4FB-314D-9AC0-9BD56CC2E638}" srcOrd="0" destOrd="0" parTransId="{98F63195-E76B-1F43-94FE-16007D9FFBDD}" sibTransId="{1F0AF711-8301-2946-AEAA-3AD08F3DF8B9}"/>
    <dgm:cxn modelId="{C3D18C09-9C9C-E049-90D1-1CC534D1A3C8}" type="presParOf" srcId="{4C252016-6C3C-C440-B058-CF5FDB4635F6}" destId="{686BE121-D6D4-924F-B665-E8565EB15F81}" srcOrd="0" destOrd="0" presId="urn:microsoft.com/office/officeart/2005/8/layout/process1"/>
    <dgm:cxn modelId="{B22A0FB3-5087-5848-9568-7D70AEE877C4}" type="presParOf" srcId="{4C252016-6C3C-C440-B058-CF5FDB4635F6}" destId="{87C259A5-709A-F147-8C22-FB8BBA461F6D}" srcOrd="1" destOrd="0" presId="urn:microsoft.com/office/officeart/2005/8/layout/process1"/>
    <dgm:cxn modelId="{CDDAA20E-3346-8D48-BD54-F21896E8A483}" type="presParOf" srcId="{87C259A5-709A-F147-8C22-FB8BBA461F6D}" destId="{21DF2675-02D9-9F49-B63B-79034BF92B3D}" srcOrd="0" destOrd="0" presId="urn:microsoft.com/office/officeart/2005/8/layout/process1"/>
    <dgm:cxn modelId="{DCF54455-E7AA-5340-9895-568864165FFA}" type="presParOf" srcId="{4C252016-6C3C-C440-B058-CF5FDB4635F6}" destId="{60DC245C-D5C0-4649-B08F-73F6A0201303}" srcOrd="2" destOrd="0" presId="urn:microsoft.com/office/officeart/2005/8/layout/process1"/>
    <dgm:cxn modelId="{EA250987-6CEA-D24F-9B09-D404D6D72B09}" type="presParOf" srcId="{4C252016-6C3C-C440-B058-CF5FDB4635F6}" destId="{59C07B7B-3372-684D-9A25-694B210ED606}" srcOrd="3" destOrd="0" presId="urn:microsoft.com/office/officeart/2005/8/layout/process1"/>
    <dgm:cxn modelId="{9EE1FA27-D364-A94D-95AF-E117A42FEB9B}" type="presParOf" srcId="{59C07B7B-3372-684D-9A25-694B210ED606}" destId="{51E28EAB-F2AC-D440-A1C2-AED22065F23A}" srcOrd="0" destOrd="0" presId="urn:microsoft.com/office/officeart/2005/8/layout/process1"/>
    <dgm:cxn modelId="{8CE34FAA-3E4D-F941-A240-65327CA0F986}" type="presParOf" srcId="{4C252016-6C3C-C440-B058-CF5FDB4635F6}" destId="{20CE3761-CD40-7C4F-A196-87F589BF3E97}" srcOrd="4" destOrd="0" presId="urn:microsoft.com/office/officeart/2005/8/layout/process1"/>
    <dgm:cxn modelId="{9E403A1B-41C5-914F-9203-DD7CB0E545AA}" type="presParOf" srcId="{4C252016-6C3C-C440-B058-CF5FDB4635F6}" destId="{9948A9C8-EEC2-9749-8127-F36ECE92164F}" srcOrd="5" destOrd="0" presId="urn:microsoft.com/office/officeart/2005/8/layout/process1"/>
    <dgm:cxn modelId="{001504A8-8A3E-A548-BF7E-A349DD1BFD1C}" type="presParOf" srcId="{9948A9C8-EEC2-9749-8127-F36ECE92164F}" destId="{F7899C6F-CE4D-8F40-B58C-DB3FBE61BE39}" srcOrd="0" destOrd="0" presId="urn:microsoft.com/office/officeart/2005/8/layout/process1"/>
    <dgm:cxn modelId="{E6E78032-2584-664F-80BA-F76352ABDB87}" type="presParOf" srcId="{4C252016-6C3C-C440-B058-CF5FDB4635F6}" destId="{724E64BE-893B-4844-B82E-001DBB59320A}" srcOrd="6" destOrd="0" presId="urn:microsoft.com/office/officeart/2005/8/layout/process1"/>
    <dgm:cxn modelId="{BA7E2398-A322-CE44-BE69-EC0B01112BB9}" type="presParOf" srcId="{4C252016-6C3C-C440-B058-CF5FDB4635F6}" destId="{40D2FDCB-1F68-C545-A498-D232CB027390}" srcOrd="7" destOrd="0" presId="urn:microsoft.com/office/officeart/2005/8/layout/process1"/>
    <dgm:cxn modelId="{49E9F9D4-A870-4540-9D59-6FDA65A18C51}" type="presParOf" srcId="{40D2FDCB-1F68-C545-A498-D232CB027390}" destId="{ECB98B49-0A78-D849-A1CD-0A2319E92505}" srcOrd="0" destOrd="0" presId="urn:microsoft.com/office/officeart/2005/8/layout/process1"/>
    <dgm:cxn modelId="{FB3AD289-33FC-0141-86C2-FF7CCB6F0C22}"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2" qsCatId="simple" csTypeId="urn:microsoft.com/office/officeart/2005/8/colors/accent1_2" csCatId="accent1" phldr="1"/>
      <dgm:spPr/>
    </dgm:pt>
    <dgm:pt modelId="{53A65719-E4FB-314D-9AC0-9BD56CC2E638}">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r>
            <a:rPr lang="en-US" sz="2400" kern="1200" dirty="0">
              <a:solidFill>
                <a:srgbClr val="FFFFFF"/>
              </a:solidFill>
              <a:latin typeface="Arial"/>
              <a:ea typeface="+mn-ea"/>
              <a:cs typeface="+mn-cs"/>
            </a:rPr>
            <a:t>Harvest</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On-Site </a:t>
          </a:r>
        </a:p>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Value Add</a:t>
          </a:r>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Logistics</a:t>
          </a:r>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Off-site Value Add</a:t>
          </a:r>
          <a:endParaRPr lang="en-US" sz="2400" kern="1200" dirty="0">
            <a:solidFill>
              <a:srgbClr val="FFFFFF"/>
            </a:solidFill>
            <a:latin typeface="Arial"/>
            <a:ea typeface="+mn-ea"/>
            <a:cs typeface="+mn-cs"/>
          </a:endParaRPr>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Demand Links</a:t>
          </a:r>
          <a:endParaRPr lang="en-US" sz="2400" kern="1200" dirty="0">
            <a:solidFill>
              <a:srgbClr val="FFFFFF"/>
            </a:solidFill>
            <a:latin typeface="Arial"/>
            <a:ea typeface="+mn-ea"/>
            <a:cs typeface="+mn-cs"/>
          </a:endParaRPr>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a:xfrm>
          <a:off x="10436" y="0"/>
          <a:ext cx="1616916" cy="1249593"/>
        </a:xfrm>
        <a:prstGeom prst="roundRect">
          <a:avLst>
            <a:gd name="adj" fmla="val 10000"/>
          </a:avLst>
        </a:prstGeom>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a:xfrm>
          <a:off x="2274120" y="0"/>
          <a:ext cx="1616916" cy="1249593"/>
        </a:xfrm>
        <a:prstGeom prst="roundRect">
          <a:avLst>
            <a:gd name="adj" fmla="val 10000"/>
          </a:avLst>
        </a:prstGeom>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a:xfrm>
          <a:off x="4537803" y="0"/>
          <a:ext cx="1616916" cy="1249593"/>
        </a:xfrm>
        <a:prstGeom prst="roundRect">
          <a:avLst>
            <a:gd name="adj" fmla="val 10000"/>
          </a:avLst>
        </a:prstGeom>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a:xfrm>
          <a:off x="6801487" y="0"/>
          <a:ext cx="1616916" cy="1249593"/>
        </a:xfrm>
        <a:prstGeom prst="roundRect">
          <a:avLst>
            <a:gd name="adj" fmla="val 10000"/>
          </a:avLst>
        </a:prstGeom>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a:xfrm>
          <a:off x="9065170" y="0"/>
          <a:ext cx="1616916" cy="1249593"/>
        </a:xfrm>
        <a:prstGeom prst="roundRect">
          <a:avLst>
            <a:gd name="adj" fmla="val 10000"/>
          </a:avLst>
        </a:prstGeom>
      </dgm:spPr>
    </dgm:pt>
  </dgm:ptLst>
  <dgm:cxnLst>
    <dgm:cxn modelId="{04A7010B-8B0A-814F-B4EA-0CC847BC2022}" type="presOf" srcId="{2AE04E7E-7AA4-9E42-958C-11CE821337AA}" destId="{F7899C6F-CE4D-8F40-B58C-DB3FBE61BE39}" srcOrd="1" destOrd="0" presId="urn:microsoft.com/office/officeart/2005/8/layout/process1"/>
    <dgm:cxn modelId="{E585E129-4FA3-8B48-87D4-3987B5EE90F3}" type="presOf" srcId="{2564F7C8-BC18-5D46-BE0F-A3A196609654}" destId="{51E28EAB-F2AC-D440-A1C2-AED22065F23A}" srcOrd="1" destOrd="0" presId="urn:microsoft.com/office/officeart/2005/8/layout/process1"/>
    <dgm:cxn modelId="{0A2E3B3A-7DBE-494B-A1ED-7CE4E521A8A7}" type="presOf" srcId="{1F0AF711-8301-2946-AEAA-3AD08F3DF8B9}" destId="{21DF2675-02D9-9F49-B63B-79034BF92B3D}" srcOrd="1" destOrd="0" presId="urn:microsoft.com/office/officeart/2005/8/layout/process1"/>
    <dgm:cxn modelId="{64F89F6F-0FF6-574A-B3A4-A463A9039697}" type="presOf" srcId="{8572032F-5B29-8049-B271-A8D9C0F1CB54}" destId="{60DC245C-D5C0-4649-B08F-73F6A0201303}"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4165797C-69B6-794F-AE1F-5F09D755E94B}" type="presOf" srcId="{0AA61E05-95C5-F841-BD07-F8EE6BB3A819}" destId="{40D2FDCB-1F68-C545-A498-D232CB027390}" srcOrd="0" destOrd="0" presId="urn:microsoft.com/office/officeart/2005/8/layout/process1"/>
    <dgm:cxn modelId="{A6D2D97E-CA19-3B48-A6BD-0683B02B44D4}" type="presOf" srcId="{1F0AF711-8301-2946-AEAA-3AD08F3DF8B9}" destId="{87C259A5-709A-F147-8C22-FB8BBA461F6D}"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A01CA29E-988F-CA47-B61D-C0D5DB1180EF}" type="presOf" srcId="{2564F7C8-BC18-5D46-BE0F-A3A196609654}" destId="{59C07B7B-3372-684D-9A25-694B210ED606}" srcOrd="0" destOrd="0" presId="urn:microsoft.com/office/officeart/2005/8/layout/process1"/>
    <dgm:cxn modelId="{48144AA5-4E11-4047-B6AE-BAF834A5B411}" type="presOf" srcId="{6A4E3860-6399-1B41-8728-0D2738A122BF}" destId="{B2C0BA53-0883-0046-8440-D8339BDEE8EA}" srcOrd="0" destOrd="0" presId="urn:microsoft.com/office/officeart/2005/8/layout/process1"/>
    <dgm:cxn modelId="{DAA691A7-961E-2648-905B-272D0FA0C730}" type="presOf" srcId="{FE8F8AC5-E6D5-154A-85C0-D02043F36160}" destId="{724E64BE-893B-4844-B82E-001DBB59320A}"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CC1055BE-60D9-0248-B257-41A00424E9F3}" type="presOf" srcId="{0AA61E05-95C5-F841-BD07-F8EE6BB3A819}" destId="{ECB98B49-0A78-D849-A1CD-0A2319E92505}" srcOrd="1" destOrd="0" presId="urn:microsoft.com/office/officeart/2005/8/layout/process1"/>
    <dgm:cxn modelId="{45E28EE2-0ED7-A543-AFCF-EA8BD8FDC45D}" type="presOf" srcId="{DC9FF0B0-2C69-1242-B3B9-00D599FCD844}" destId="{20CE3761-CD40-7C4F-A196-87F589BF3E97}" srcOrd="0" destOrd="0" presId="urn:microsoft.com/office/officeart/2005/8/layout/process1"/>
    <dgm:cxn modelId="{5352ECE4-A145-044D-8E61-6D48D67038F2}" type="presOf" srcId="{53A65719-E4FB-314D-9AC0-9BD56CC2E638}" destId="{686BE121-D6D4-924F-B665-E8565EB15F81}" srcOrd="0" destOrd="0" presId="urn:microsoft.com/office/officeart/2005/8/layout/process1"/>
    <dgm:cxn modelId="{624E07E7-8E7D-0042-A3B5-FD5BF4D4AA09}" type="presOf" srcId="{D754A23D-43E1-CE4C-B742-3246194D3B74}" destId="{4C252016-6C3C-C440-B058-CF5FDB4635F6}" srcOrd="0" destOrd="0" presId="urn:microsoft.com/office/officeart/2005/8/layout/process1"/>
    <dgm:cxn modelId="{55CEA6EA-364E-0645-A4A3-B481CA2E27A7}" type="presOf" srcId="{2AE04E7E-7AA4-9E42-958C-11CE821337AA}" destId="{9948A9C8-EEC2-9749-8127-F36ECE92164F}"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8F25EA82-89C1-DD44-A537-2FA1CE317DCB}" type="presParOf" srcId="{4C252016-6C3C-C440-B058-CF5FDB4635F6}" destId="{686BE121-D6D4-924F-B665-E8565EB15F81}" srcOrd="0" destOrd="0" presId="urn:microsoft.com/office/officeart/2005/8/layout/process1"/>
    <dgm:cxn modelId="{B6EDCF76-5FE1-8A40-8A07-905F4FC17028}" type="presParOf" srcId="{4C252016-6C3C-C440-B058-CF5FDB4635F6}" destId="{87C259A5-709A-F147-8C22-FB8BBA461F6D}" srcOrd="1" destOrd="0" presId="urn:microsoft.com/office/officeart/2005/8/layout/process1"/>
    <dgm:cxn modelId="{843020D4-EF5F-3443-AD9D-A67BF92D1F72}" type="presParOf" srcId="{87C259A5-709A-F147-8C22-FB8BBA461F6D}" destId="{21DF2675-02D9-9F49-B63B-79034BF92B3D}" srcOrd="0" destOrd="0" presId="urn:microsoft.com/office/officeart/2005/8/layout/process1"/>
    <dgm:cxn modelId="{B9DC3134-11B5-F746-8503-AB9E4D618AF7}" type="presParOf" srcId="{4C252016-6C3C-C440-B058-CF5FDB4635F6}" destId="{60DC245C-D5C0-4649-B08F-73F6A0201303}" srcOrd="2" destOrd="0" presId="urn:microsoft.com/office/officeart/2005/8/layout/process1"/>
    <dgm:cxn modelId="{32E0517C-BDE0-EB40-8FA8-ED03C6ED803C}" type="presParOf" srcId="{4C252016-6C3C-C440-B058-CF5FDB4635F6}" destId="{59C07B7B-3372-684D-9A25-694B210ED606}" srcOrd="3" destOrd="0" presId="urn:microsoft.com/office/officeart/2005/8/layout/process1"/>
    <dgm:cxn modelId="{9D7BE538-46A7-5545-942B-8D24F9792BEC}" type="presParOf" srcId="{59C07B7B-3372-684D-9A25-694B210ED606}" destId="{51E28EAB-F2AC-D440-A1C2-AED22065F23A}" srcOrd="0" destOrd="0" presId="urn:microsoft.com/office/officeart/2005/8/layout/process1"/>
    <dgm:cxn modelId="{1B673A51-A235-0641-B35F-094028777F02}" type="presParOf" srcId="{4C252016-6C3C-C440-B058-CF5FDB4635F6}" destId="{20CE3761-CD40-7C4F-A196-87F589BF3E97}" srcOrd="4" destOrd="0" presId="urn:microsoft.com/office/officeart/2005/8/layout/process1"/>
    <dgm:cxn modelId="{CE70E875-048E-9847-80B1-CC9656CAD742}" type="presParOf" srcId="{4C252016-6C3C-C440-B058-CF5FDB4635F6}" destId="{9948A9C8-EEC2-9749-8127-F36ECE92164F}" srcOrd="5" destOrd="0" presId="urn:microsoft.com/office/officeart/2005/8/layout/process1"/>
    <dgm:cxn modelId="{38C90531-D60F-9E45-AD39-8DA22B3533C0}" type="presParOf" srcId="{9948A9C8-EEC2-9749-8127-F36ECE92164F}" destId="{F7899C6F-CE4D-8F40-B58C-DB3FBE61BE39}" srcOrd="0" destOrd="0" presId="urn:microsoft.com/office/officeart/2005/8/layout/process1"/>
    <dgm:cxn modelId="{4E29F4DF-DC4D-3E43-8216-049AA385E6B4}" type="presParOf" srcId="{4C252016-6C3C-C440-B058-CF5FDB4635F6}" destId="{724E64BE-893B-4844-B82E-001DBB59320A}" srcOrd="6" destOrd="0" presId="urn:microsoft.com/office/officeart/2005/8/layout/process1"/>
    <dgm:cxn modelId="{76284A0D-3587-6148-86FD-EC3E187723C3}" type="presParOf" srcId="{4C252016-6C3C-C440-B058-CF5FDB4635F6}" destId="{40D2FDCB-1F68-C545-A498-D232CB027390}" srcOrd="7" destOrd="0" presId="urn:microsoft.com/office/officeart/2005/8/layout/process1"/>
    <dgm:cxn modelId="{F9B0799E-DAB2-2E4F-BCEE-2663057DBB75}" type="presParOf" srcId="{40D2FDCB-1F68-C545-A498-D232CB027390}" destId="{ECB98B49-0A78-D849-A1CD-0A2319E92505}" srcOrd="0" destOrd="0" presId="urn:microsoft.com/office/officeart/2005/8/layout/process1"/>
    <dgm:cxn modelId="{95C60915-C501-134C-8BAA-6E7C6E5BC6EA}"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highlight>
                <a:srgbClr val="000000"/>
              </a:highlight>
            </a:rPr>
            <a:t>All Biomass</a:t>
          </a:r>
        </a:p>
        <a:p>
          <a:endParaRPr lang="en-US" dirty="0">
            <a:solidFill>
              <a:schemeClr val="bg1"/>
            </a:solidFill>
          </a:endParaRPr>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highlight>
                <a:srgbClr val="000000"/>
              </a:highlight>
            </a:rPr>
            <a:t>Public Resources</a:t>
          </a:r>
        </a:p>
        <a:p>
          <a:endParaRPr lang="en-US" dirty="0">
            <a:solidFill>
              <a:schemeClr val="bg1"/>
            </a:solidFill>
          </a:endParaRPr>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highlight>
                <a:srgbClr val="000000"/>
              </a:highlight>
            </a:rPr>
            <a:t>Clearing Teams</a:t>
          </a:r>
        </a:p>
        <a:p>
          <a:endParaRPr lang="en-US" dirty="0">
            <a:solidFill>
              <a:schemeClr val="bg1"/>
            </a:solidFill>
          </a:endParaRPr>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6A4E3860-6399-1B41-8728-0D2738A122BF}">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dirty="0">
              <a:solidFill>
                <a:schemeClr val="tx1"/>
              </a:solidFill>
            </a:rPr>
            <a:t>Rural Economy</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FE8F8AC5-E6D5-154A-85C0-D02043F36160}">
      <dgm:prSet phldrT="[Text]"/>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US" dirty="0">
              <a:solidFill>
                <a:schemeClr val="tx1"/>
              </a:solidFill>
            </a:rPr>
            <a:t>Rural Income</a:t>
          </a:r>
          <a:endParaRPr lang="en-US" dirty="0"/>
        </a:p>
        <a:p>
          <a:endParaRPr lang="en-US" dirty="0"/>
        </a:p>
        <a:p>
          <a:endParaRPr lang="en-US" dirty="0"/>
        </a:p>
        <a:p>
          <a:endParaRPr lang="en-US" dirty="0"/>
        </a:p>
      </dgm:t>
    </dgm:pt>
    <dgm:pt modelId="{0AA61E05-95C5-F841-BD07-F8EE6BB3A819}" type="sibTrans" cxnId="{85EA2C87-ECFC-CC49-BBBB-E0FECCE7B727}">
      <dgm:prSet/>
      <dgm:spPr/>
      <dgm:t>
        <a:bodyPr/>
        <a:lstStyle/>
        <a:p>
          <a:endParaRPr lang="en-US"/>
        </a:p>
      </dgm:t>
    </dgm:pt>
    <dgm:pt modelId="{199C8797-6626-DF41-9BCD-BD29CEEE53A6}" type="parTrans" cxnId="{85EA2C87-ECFC-CC49-BBBB-E0FECCE7B727}">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3_4" csCatId="accent3" phldr="1"/>
      <dgm:spPr/>
    </dgm:pt>
    <dgm:pt modelId="{53A65719-E4FB-314D-9AC0-9BD56CC2E638}">
      <dgm:prSet phldrT="[Text]"/>
      <dgm:spPr/>
      <dgm:t>
        <a:bodyPr/>
        <a:lstStyle/>
        <a:p>
          <a:r>
            <a:rPr lang="en-US" dirty="0">
              <a:solidFill>
                <a:schemeClr val="tx1"/>
              </a:solidFill>
            </a:rPr>
            <a:t>All Biomass</a:t>
          </a:r>
        </a:p>
        <a:p>
          <a:endParaRPr lang="en-US" dirty="0"/>
        </a:p>
        <a:p>
          <a:endParaRPr lang="en-US" dirty="0"/>
        </a:p>
        <a:p>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solidFill>
                <a:schemeClr val="tx1"/>
              </a:solidFill>
            </a:rPr>
            <a:t>Clearing</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solidFill>
                <a:schemeClr val="tx1"/>
              </a:solidFill>
            </a:rPr>
            <a:t>Transport </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rPr>
            <a:t>Energy Needs</a:t>
          </a:r>
        </a:p>
        <a:p>
          <a:endParaRPr lang="en-US" dirty="0">
            <a:solidFill>
              <a:schemeClr val="bg1"/>
            </a:solidFill>
          </a:endParaRPr>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solidFill>
                <a:schemeClr val="tx1"/>
              </a:solidFill>
            </a:rPr>
            <a:t>Local Use </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custLinFactNeighborX="-4532" custLinFactNeighborY="2094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29B70A03-5803-EC41-820E-2A2520FF810E}" type="presOf" srcId="{D754A23D-43E1-CE4C-B742-3246194D3B74}" destId="{4C252016-6C3C-C440-B058-CF5FDB4635F6}" srcOrd="0" destOrd="0" presId="urn:microsoft.com/office/officeart/2005/8/layout/process1"/>
    <dgm:cxn modelId="{01AA3904-AE23-C244-B5FD-06666F29499E}" type="presOf" srcId="{0AA61E05-95C5-F841-BD07-F8EE6BB3A819}" destId="{ECB98B49-0A78-D849-A1CD-0A2319E92505}" srcOrd="1" destOrd="0" presId="urn:microsoft.com/office/officeart/2005/8/layout/process1"/>
    <dgm:cxn modelId="{30280B1D-29A4-9D47-8032-F09D3ED2553B}" type="presOf" srcId="{2564F7C8-BC18-5D46-BE0F-A3A196609654}" destId="{51E28EAB-F2AC-D440-A1C2-AED22065F23A}" srcOrd="1" destOrd="0" presId="urn:microsoft.com/office/officeart/2005/8/layout/process1"/>
    <dgm:cxn modelId="{FF11022B-8B84-3A47-B927-283F9EDFB478}" type="presOf" srcId="{2AE04E7E-7AA4-9E42-958C-11CE821337AA}" destId="{9948A9C8-EEC2-9749-8127-F36ECE92164F}" srcOrd="0" destOrd="0" presId="urn:microsoft.com/office/officeart/2005/8/layout/process1"/>
    <dgm:cxn modelId="{48D7CA2F-99EC-AB4C-9A2B-D79E91BD6FE3}" type="presOf" srcId="{8572032F-5B29-8049-B271-A8D9C0F1CB54}" destId="{60DC245C-D5C0-4649-B08F-73F6A0201303}" srcOrd="0" destOrd="0" presId="urn:microsoft.com/office/officeart/2005/8/layout/process1"/>
    <dgm:cxn modelId="{3C02A834-6DE6-2441-B548-8512B7EBF0A8}" type="presOf" srcId="{2564F7C8-BC18-5D46-BE0F-A3A196609654}" destId="{59C07B7B-3372-684D-9A25-694B210ED606}" srcOrd="0" destOrd="0" presId="urn:microsoft.com/office/officeart/2005/8/layout/process1"/>
    <dgm:cxn modelId="{6A7DAF6F-C073-9243-8ABD-6D478C44E70F}" type="presOf" srcId="{1F0AF711-8301-2946-AEAA-3AD08F3DF8B9}" destId="{21DF2675-02D9-9F49-B63B-79034BF92B3D}" srcOrd="1"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CC962A7E-3996-CC42-87E3-F6A94872DF05}" type="presOf" srcId="{6A4E3860-6399-1B41-8728-0D2738A122BF}" destId="{B2C0BA53-0883-0046-8440-D8339BDEE8EA}" srcOrd="0" destOrd="0" presId="urn:microsoft.com/office/officeart/2005/8/layout/process1"/>
    <dgm:cxn modelId="{DD8F1387-D735-034B-9A0D-6B67D67272E5}" type="presOf" srcId="{FE8F8AC5-E6D5-154A-85C0-D02043F36160}" destId="{724E64BE-893B-4844-B82E-001DBB59320A}"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C198018A-2BAD-7547-BD8D-C27B689EFCCC}" type="presOf" srcId="{1F0AF711-8301-2946-AEAA-3AD08F3DF8B9}" destId="{87C259A5-709A-F147-8C22-FB8BBA461F6D}" srcOrd="0" destOrd="0" presId="urn:microsoft.com/office/officeart/2005/8/layout/process1"/>
    <dgm:cxn modelId="{DBACABAB-A3BA-FC4E-8B46-AB731E3C5DE1}" type="presOf" srcId="{DC9FF0B0-2C69-1242-B3B9-00D599FCD844}" destId="{20CE3761-CD40-7C4F-A196-87F589BF3E97}"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4688C6D2-AC05-0B45-87BA-420EED16CDA9}" type="presOf" srcId="{0AA61E05-95C5-F841-BD07-F8EE6BB3A819}" destId="{40D2FDCB-1F68-C545-A498-D232CB027390}"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164168F0-13C2-E947-87EF-4AFADD0211C4}" type="presOf" srcId="{53A65719-E4FB-314D-9AC0-9BD56CC2E638}" destId="{686BE121-D6D4-924F-B665-E8565EB15F81}" srcOrd="0" destOrd="0" presId="urn:microsoft.com/office/officeart/2005/8/layout/process1"/>
    <dgm:cxn modelId="{DDB30AF8-8B9A-9B48-8DAC-4734EE475468}" type="presOf" srcId="{2AE04E7E-7AA4-9E42-958C-11CE821337AA}" destId="{F7899C6F-CE4D-8F40-B58C-DB3FBE61BE39}" srcOrd="1" destOrd="0" presId="urn:microsoft.com/office/officeart/2005/8/layout/process1"/>
    <dgm:cxn modelId="{BF6B82FB-0032-A34F-89AC-68EC187B5283}" srcId="{D754A23D-43E1-CE4C-B742-3246194D3B74}" destId="{53A65719-E4FB-314D-9AC0-9BD56CC2E638}" srcOrd="0" destOrd="0" parTransId="{98F63195-E76B-1F43-94FE-16007D9FFBDD}" sibTransId="{1F0AF711-8301-2946-AEAA-3AD08F3DF8B9}"/>
    <dgm:cxn modelId="{C3D18C09-9C9C-E049-90D1-1CC534D1A3C8}" type="presParOf" srcId="{4C252016-6C3C-C440-B058-CF5FDB4635F6}" destId="{686BE121-D6D4-924F-B665-E8565EB15F81}" srcOrd="0" destOrd="0" presId="urn:microsoft.com/office/officeart/2005/8/layout/process1"/>
    <dgm:cxn modelId="{B22A0FB3-5087-5848-9568-7D70AEE877C4}" type="presParOf" srcId="{4C252016-6C3C-C440-B058-CF5FDB4635F6}" destId="{87C259A5-709A-F147-8C22-FB8BBA461F6D}" srcOrd="1" destOrd="0" presId="urn:microsoft.com/office/officeart/2005/8/layout/process1"/>
    <dgm:cxn modelId="{CDDAA20E-3346-8D48-BD54-F21896E8A483}" type="presParOf" srcId="{87C259A5-709A-F147-8C22-FB8BBA461F6D}" destId="{21DF2675-02D9-9F49-B63B-79034BF92B3D}" srcOrd="0" destOrd="0" presId="urn:microsoft.com/office/officeart/2005/8/layout/process1"/>
    <dgm:cxn modelId="{DCF54455-E7AA-5340-9895-568864165FFA}" type="presParOf" srcId="{4C252016-6C3C-C440-B058-CF5FDB4635F6}" destId="{60DC245C-D5C0-4649-B08F-73F6A0201303}" srcOrd="2" destOrd="0" presId="urn:microsoft.com/office/officeart/2005/8/layout/process1"/>
    <dgm:cxn modelId="{EA250987-6CEA-D24F-9B09-D404D6D72B09}" type="presParOf" srcId="{4C252016-6C3C-C440-B058-CF5FDB4635F6}" destId="{59C07B7B-3372-684D-9A25-694B210ED606}" srcOrd="3" destOrd="0" presId="urn:microsoft.com/office/officeart/2005/8/layout/process1"/>
    <dgm:cxn modelId="{9EE1FA27-D364-A94D-95AF-E117A42FEB9B}" type="presParOf" srcId="{59C07B7B-3372-684D-9A25-694B210ED606}" destId="{51E28EAB-F2AC-D440-A1C2-AED22065F23A}" srcOrd="0" destOrd="0" presId="urn:microsoft.com/office/officeart/2005/8/layout/process1"/>
    <dgm:cxn modelId="{8CE34FAA-3E4D-F941-A240-65327CA0F986}" type="presParOf" srcId="{4C252016-6C3C-C440-B058-CF5FDB4635F6}" destId="{20CE3761-CD40-7C4F-A196-87F589BF3E97}" srcOrd="4" destOrd="0" presId="urn:microsoft.com/office/officeart/2005/8/layout/process1"/>
    <dgm:cxn modelId="{9E403A1B-41C5-914F-9203-DD7CB0E545AA}" type="presParOf" srcId="{4C252016-6C3C-C440-B058-CF5FDB4635F6}" destId="{9948A9C8-EEC2-9749-8127-F36ECE92164F}" srcOrd="5" destOrd="0" presId="urn:microsoft.com/office/officeart/2005/8/layout/process1"/>
    <dgm:cxn modelId="{001504A8-8A3E-A548-BF7E-A349DD1BFD1C}" type="presParOf" srcId="{9948A9C8-EEC2-9749-8127-F36ECE92164F}" destId="{F7899C6F-CE4D-8F40-B58C-DB3FBE61BE39}" srcOrd="0" destOrd="0" presId="urn:microsoft.com/office/officeart/2005/8/layout/process1"/>
    <dgm:cxn modelId="{E6E78032-2584-664F-80BA-F76352ABDB87}" type="presParOf" srcId="{4C252016-6C3C-C440-B058-CF5FDB4635F6}" destId="{724E64BE-893B-4844-B82E-001DBB59320A}" srcOrd="6" destOrd="0" presId="urn:microsoft.com/office/officeart/2005/8/layout/process1"/>
    <dgm:cxn modelId="{BA7E2398-A322-CE44-BE69-EC0B01112BB9}" type="presParOf" srcId="{4C252016-6C3C-C440-B058-CF5FDB4635F6}" destId="{40D2FDCB-1F68-C545-A498-D232CB027390}" srcOrd="7" destOrd="0" presId="urn:microsoft.com/office/officeart/2005/8/layout/process1"/>
    <dgm:cxn modelId="{49E9F9D4-A870-4540-9D59-6FDA65A18C51}" type="presParOf" srcId="{40D2FDCB-1F68-C545-A498-D232CB027390}" destId="{ECB98B49-0A78-D849-A1CD-0A2319E92505}" srcOrd="0" destOrd="0" presId="urn:microsoft.com/office/officeart/2005/8/layout/process1"/>
    <dgm:cxn modelId="{FB3AD289-33FC-0141-86C2-FF7CCB6F0C22}" type="presParOf" srcId="{4C252016-6C3C-C440-B058-CF5FDB4635F6}" destId="{B2C0BA53-0883-0046-8440-D8339BDEE8EA}" srcOrd="8"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All Biomass</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Pyrolysis &amp; Prep</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Agricultural Products</a:t>
          </a:r>
        </a:p>
        <a:p>
          <a:endParaRPr lang="en-US" dirty="0">
            <a:solidFill>
              <a:schemeClr val="bg1"/>
            </a:solidFill>
          </a:endParaRPr>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Agriculture</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All Biomass</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Clearing </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custT="1"/>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gm:spPr>
      <dgm:t>
        <a:bodyPr spcFirstLastPara="0" vert="horz" wrap="square" lIns="182880" tIns="182880" rIns="182880" bIns="182880" numCol="1" spcCol="1270" anchor="ctr" anchorCtr="0"/>
        <a:lstStyle/>
        <a:p>
          <a:pPr marL="0" lvl="0" algn="ctr" defTabSz="2133600">
            <a:lnSpc>
              <a:spcPct val="90000"/>
            </a:lnSpc>
            <a:spcBef>
              <a:spcPct val="0"/>
            </a:spcBef>
            <a:spcAft>
              <a:spcPct val="35000"/>
            </a:spcAft>
            <a:buNone/>
          </a:pPr>
          <a:r>
            <a:rPr lang="en-US" sz="1400" kern="1200" dirty="0">
              <a:solidFill>
                <a:srgbClr val="FFFFFF"/>
              </a:solidFill>
              <a:highlight>
                <a:srgbClr val="000000"/>
              </a:highlight>
              <a:latin typeface="Arial"/>
              <a:ea typeface="+mn-ea"/>
              <a:cs typeface="+mn-cs"/>
            </a:rPr>
            <a:t>Land Management</a:t>
          </a:r>
          <a:endParaRPr lang="en-US" sz="4800" kern="1200" dirty="0">
            <a:solidFill>
              <a:srgbClr val="FFFFFF"/>
            </a:solidFill>
            <a:latin typeface="Arial"/>
            <a:ea typeface="+mn-ea"/>
            <a:cs typeface="+mn-cs"/>
          </a:endParaRPr>
        </a:p>
        <a:p>
          <a:pPr marL="0" lvl="0" algn="ctr" defTabSz="2133600">
            <a:lnSpc>
              <a:spcPct val="90000"/>
            </a:lnSpc>
            <a:spcBef>
              <a:spcPct val="0"/>
            </a:spcBef>
            <a:spcAft>
              <a:spcPct val="35000"/>
            </a:spcAft>
            <a:buNone/>
          </a:pPr>
          <a:endParaRPr lang="en-US" sz="4800" kern="1200" dirty="0">
            <a:solidFill>
              <a:srgbClr val="FFFFFF"/>
            </a:solidFill>
            <a:latin typeface="Arial"/>
            <a:ea typeface="+mn-ea"/>
            <a:cs typeface="+mn-cs"/>
          </a:endParaRPr>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Ranching / Agric</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Food Value Chain</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a:xfrm>
          <a:off x="18162338" y="557427"/>
          <a:ext cx="6479085" cy="3887451"/>
        </a:xfrm>
        <a:prstGeom prst="roundRect">
          <a:avLst>
            <a:gd name="adj" fmla="val 10000"/>
          </a:avLst>
        </a:prstGeom>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dgm:t>
        <a:bodyPr/>
        <a:lstStyle/>
        <a:p>
          <a:r>
            <a:rPr lang="en-US" dirty="0">
              <a:solidFill>
                <a:schemeClr val="tx1"/>
              </a:solidFill>
            </a:rPr>
            <a:t>Black Wattle</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solidFill>
                <a:schemeClr val="tx1"/>
              </a:solidFill>
            </a:rPr>
            <a:t>Lumber</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solidFill>
                <a:schemeClr val="tx1"/>
              </a:solidFill>
            </a:rPr>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r>
            <a:rPr lang="en-US" dirty="0">
              <a:solidFill>
                <a:schemeClr val="tx1"/>
              </a:solidFill>
            </a:rPr>
            <a:t>Chip</a:t>
          </a:r>
          <a:r>
            <a:rPr lang="en-US" dirty="0"/>
            <a:t> </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a:lstStyle/>
        <a:p>
          <a:r>
            <a:rPr lang="en-US" dirty="0">
              <a:solidFill>
                <a:schemeClr val="tx1"/>
              </a:solidFill>
            </a:rPr>
            <a:t>Pulp &amp; Paper</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custLinFactNeighborX="2868" custLinFactNeighborY="733">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3_4" csCatId="accent3" phldr="1"/>
      <dgm:spPr/>
    </dgm:pt>
    <dgm:pt modelId="{53A65719-E4FB-314D-9AC0-9BD56CC2E638}">
      <dgm:prSet phldrT="[Text]"/>
      <dgm:spPr/>
      <dgm:t>
        <a:bodyPr/>
        <a:lstStyle/>
        <a:p>
          <a:r>
            <a:rPr lang="en-US" dirty="0" err="1">
              <a:solidFill>
                <a:schemeClr val="tx1"/>
              </a:solidFill>
            </a:rPr>
            <a:t>Eucaplypt</a:t>
          </a:r>
          <a:r>
            <a:rPr lang="en-US" dirty="0">
              <a:solidFill>
                <a:schemeClr val="tx1"/>
              </a:solidFill>
            </a:rPr>
            <a:t> (Red)</a:t>
          </a:r>
        </a:p>
        <a:p>
          <a:endParaRPr lang="en-US" dirty="0"/>
        </a:p>
        <a:p>
          <a:endParaRPr lang="en-US" dirty="0"/>
        </a:p>
        <a:p>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solidFill>
                <a:schemeClr val="tx1"/>
              </a:solidFill>
            </a:rPr>
            <a:t>Logging</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solidFill>
                <a:schemeClr val="tx1"/>
              </a:solidFill>
            </a:rPr>
            <a:t>Transport </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dgm:t>
        <a:bodyPr/>
        <a:lstStyle/>
        <a:p>
          <a:r>
            <a:rPr lang="en-US" dirty="0">
              <a:solidFill>
                <a:schemeClr val="tx1"/>
              </a:solidFill>
            </a:rPr>
            <a:t>Milled Timber</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a:lstStyle/>
        <a:p>
          <a:r>
            <a:rPr lang="en-US" dirty="0">
              <a:solidFill>
                <a:schemeClr val="tx1"/>
              </a:solidFill>
            </a:rPr>
            <a:t>Local &amp; Export </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29B70A03-5803-EC41-820E-2A2520FF810E}" type="presOf" srcId="{D754A23D-43E1-CE4C-B742-3246194D3B74}" destId="{4C252016-6C3C-C440-B058-CF5FDB4635F6}" srcOrd="0" destOrd="0" presId="urn:microsoft.com/office/officeart/2005/8/layout/process1"/>
    <dgm:cxn modelId="{01AA3904-AE23-C244-B5FD-06666F29499E}" type="presOf" srcId="{0AA61E05-95C5-F841-BD07-F8EE6BB3A819}" destId="{ECB98B49-0A78-D849-A1CD-0A2319E92505}" srcOrd="1" destOrd="0" presId="urn:microsoft.com/office/officeart/2005/8/layout/process1"/>
    <dgm:cxn modelId="{30280B1D-29A4-9D47-8032-F09D3ED2553B}" type="presOf" srcId="{2564F7C8-BC18-5D46-BE0F-A3A196609654}" destId="{51E28EAB-F2AC-D440-A1C2-AED22065F23A}" srcOrd="1" destOrd="0" presId="urn:microsoft.com/office/officeart/2005/8/layout/process1"/>
    <dgm:cxn modelId="{FF11022B-8B84-3A47-B927-283F9EDFB478}" type="presOf" srcId="{2AE04E7E-7AA4-9E42-958C-11CE821337AA}" destId="{9948A9C8-EEC2-9749-8127-F36ECE92164F}" srcOrd="0" destOrd="0" presId="urn:microsoft.com/office/officeart/2005/8/layout/process1"/>
    <dgm:cxn modelId="{48D7CA2F-99EC-AB4C-9A2B-D79E91BD6FE3}" type="presOf" srcId="{8572032F-5B29-8049-B271-A8D9C0F1CB54}" destId="{60DC245C-D5C0-4649-B08F-73F6A0201303}" srcOrd="0" destOrd="0" presId="urn:microsoft.com/office/officeart/2005/8/layout/process1"/>
    <dgm:cxn modelId="{3C02A834-6DE6-2441-B548-8512B7EBF0A8}" type="presOf" srcId="{2564F7C8-BC18-5D46-BE0F-A3A196609654}" destId="{59C07B7B-3372-684D-9A25-694B210ED606}" srcOrd="0" destOrd="0" presId="urn:microsoft.com/office/officeart/2005/8/layout/process1"/>
    <dgm:cxn modelId="{6A7DAF6F-C073-9243-8ABD-6D478C44E70F}" type="presOf" srcId="{1F0AF711-8301-2946-AEAA-3AD08F3DF8B9}" destId="{21DF2675-02D9-9F49-B63B-79034BF92B3D}" srcOrd="1"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CC962A7E-3996-CC42-87E3-F6A94872DF05}" type="presOf" srcId="{6A4E3860-6399-1B41-8728-0D2738A122BF}" destId="{B2C0BA53-0883-0046-8440-D8339BDEE8EA}" srcOrd="0" destOrd="0" presId="urn:microsoft.com/office/officeart/2005/8/layout/process1"/>
    <dgm:cxn modelId="{DD8F1387-D735-034B-9A0D-6B67D67272E5}" type="presOf" srcId="{FE8F8AC5-E6D5-154A-85C0-D02043F36160}" destId="{724E64BE-893B-4844-B82E-001DBB59320A}"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C198018A-2BAD-7547-BD8D-C27B689EFCCC}" type="presOf" srcId="{1F0AF711-8301-2946-AEAA-3AD08F3DF8B9}" destId="{87C259A5-709A-F147-8C22-FB8BBA461F6D}" srcOrd="0" destOrd="0" presId="urn:microsoft.com/office/officeart/2005/8/layout/process1"/>
    <dgm:cxn modelId="{DBACABAB-A3BA-FC4E-8B46-AB731E3C5DE1}" type="presOf" srcId="{DC9FF0B0-2C69-1242-B3B9-00D599FCD844}" destId="{20CE3761-CD40-7C4F-A196-87F589BF3E97}"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4688C6D2-AC05-0B45-87BA-420EED16CDA9}" type="presOf" srcId="{0AA61E05-95C5-F841-BD07-F8EE6BB3A819}" destId="{40D2FDCB-1F68-C545-A498-D232CB027390}"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164168F0-13C2-E947-87EF-4AFADD0211C4}" type="presOf" srcId="{53A65719-E4FB-314D-9AC0-9BD56CC2E638}" destId="{686BE121-D6D4-924F-B665-E8565EB15F81}" srcOrd="0" destOrd="0" presId="urn:microsoft.com/office/officeart/2005/8/layout/process1"/>
    <dgm:cxn modelId="{DDB30AF8-8B9A-9B48-8DAC-4734EE475468}" type="presOf" srcId="{2AE04E7E-7AA4-9E42-958C-11CE821337AA}" destId="{F7899C6F-CE4D-8F40-B58C-DB3FBE61BE39}" srcOrd="1" destOrd="0" presId="urn:microsoft.com/office/officeart/2005/8/layout/process1"/>
    <dgm:cxn modelId="{BF6B82FB-0032-A34F-89AC-68EC187B5283}" srcId="{D754A23D-43E1-CE4C-B742-3246194D3B74}" destId="{53A65719-E4FB-314D-9AC0-9BD56CC2E638}" srcOrd="0" destOrd="0" parTransId="{98F63195-E76B-1F43-94FE-16007D9FFBDD}" sibTransId="{1F0AF711-8301-2946-AEAA-3AD08F3DF8B9}"/>
    <dgm:cxn modelId="{C3D18C09-9C9C-E049-90D1-1CC534D1A3C8}" type="presParOf" srcId="{4C252016-6C3C-C440-B058-CF5FDB4635F6}" destId="{686BE121-D6D4-924F-B665-E8565EB15F81}" srcOrd="0" destOrd="0" presId="urn:microsoft.com/office/officeart/2005/8/layout/process1"/>
    <dgm:cxn modelId="{B22A0FB3-5087-5848-9568-7D70AEE877C4}" type="presParOf" srcId="{4C252016-6C3C-C440-B058-CF5FDB4635F6}" destId="{87C259A5-709A-F147-8C22-FB8BBA461F6D}" srcOrd="1" destOrd="0" presId="urn:microsoft.com/office/officeart/2005/8/layout/process1"/>
    <dgm:cxn modelId="{CDDAA20E-3346-8D48-BD54-F21896E8A483}" type="presParOf" srcId="{87C259A5-709A-F147-8C22-FB8BBA461F6D}" destId="{21DF2675-02D9-9F49-B63B-79034BF92B3D}" srcOrd="0" destOrd="0" presId="urn:microsoft.com/office/officeart/2005/8/layout/process1"/>
    <dgm:cxn modelId="{DCF54455-E7AA-5340-9895-568864165FFA}" type="presParOf" srcId="{4C252016-6C3C-C440-B058-CF5FDB4635F6}" destId="{60DC245C-D5C0-4649-B08F-73F6A0201303}" srcOrd="2" destOrd="0" presId="urn:microsoft.com/office/officeart/2005/8/layout/process1"/>
    <dgm:cxn modelId="{EA250987-6CEA-D24F-9B09-D404D6D72B09}" type="presParOf" srcId="{4C252016-6C3C-C440-B058-CF5FDB4635F6}" destId="{59C07B7B-3372-684D-9A25-694B210ED606}" srcOrd="3" destOrd="0" presId="urn:microsoft.com/office/officeart/2005/8/layout/process1"/>
    <dgm:cxn modelId="{9EE1FA27-D364-A94D-95AF-E117A42FEB9B}" type="presParOf" srcId="{59C07B7B-3372-684D-9A25-694B210ED606}" destId="{51E28EAB-F2AC-D440-A1C2-AED22065F23A}" srcOrd="0" destOrd="0" presId="urn:microsoft.com/office/officeart/2005/8/layout/process1"/>
    <dgm:cxn modelId="{8CE34FAA-3E4D-F941-A240-65327CA0F986}" type="presParOf" srcId="{4C252016-6C3C-C440-B058-CF5FDB4635F6}" destId="{20CE3761-CD40-7C4F-A196-87F589BF3E97}" srcOrd="4" destOrd="0" presId="urn:microsoft.com/office/officeart/2005/8/layout/process1"/>
    <dgm:cxn modelId="{9E403A1B-41C5-914F-9203-DD7CB0E545AA}" type="presParOf" srcId="{4C252016-6C3C-C440-B058-CF5FDB4635F6}" destId="{9948A9C8-EEC2-9749-8127-F36ECE92164F}" srcOrd="5" destOrd="0" presId="urn:microsoft.com/office/officeart/2005/8/layout/process1"/>
    <dgm:cxn modelId="{001504A8-8A3E-A548-BF7E-A349DD1BFD1C}" type="presParOf" srcId="{9948A9C8-EEC2-9749-8127-F36ECE92164F}" destId="{F7899C6F-CE4D-8F40-B58C-DB3FBE61BE39}" srcOrd="0" destOrd="0" presId="urn:microsoft.com/office/officeart/2005/8/layout/process1"/>
    <dgm:cxn modelId="{E6E78032-2584-664F-80BA-F76352ABDB87}" type="presParOf" srcId="{4C252016-6C3C-C440-B058-CF5FDB4635F6}" destId="{724E64BE-893B-4844-B82E-001DBB59320A}" srcOrd="6" destOrd="0" presId="urn:microsoft.com/office/officeart/2005/8/layout/process1"/>
    <dgm:cxn modelId="{BA7E2398-A322-CE44-BE69-EC0B01112BB9}" type="presParOf" srcId="{4C252016-6C3C-C440-B058-CF5FDB4635F6}" destId="{40D2FDCB-1F68-C545-A498-D232CB027390}" srcOrd="7" destOrd="0" presId="urn:microsoft.com/office/officeart/2005/8/layout/process1"/>
    <dgm:cxn modelId="{49E9F9D4-A870-4540-9D59-6FDA65A18C51}" type="presParOf" srcId="{40D2FDCB-1F68-C545-A498-D232CB027390}" destId="{ECB98B49-0A78-D849-A1CD-0A2319E92505}" srcOrd="0" destOrd="0" presId="urn:microsoft.com/office/officeart/2005/8/layout/process1"/>
    <dgm:cxn modelId="{FB3AD289-33FC-0141-86C2-FF7CCB6F0C22}" type="presParOf" srcId="{4C252016-6C3C-C440-B058-CF5FDB4635F6}" destId="{B2C0BA53-0883-0046-8440-D8339BDEE8EA}" srcOrd="8" destOrd="0" presId="urn:microsoft.com/office/officeart/2005/8/layout/process1"/>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dgm:t>
        <a:bodyPr/>
        <a:lstStyle/>
        <a:p>
          <a:r>
            <a:rPr lang="en-US" dirty="0"/>
            <a:t>Gum</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t>Lumber</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dgm:t>
        <a:bodyPr/>
        <a:lstStyle/>
        <a:p>
          <a:r>
            <a:rPr lang="en-US" dirty="0"/>
            <a:t>Mill, Kiln, Manufacture</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a:lstStyle/>
        <a:p>
          <a:r>
            <a:rPr lang="en-US" dirty="0"/>
            <a:t>Education, Furniture</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1_1" csCatId="accent1" phldr="1"/>
      <dgm:spPr/>
    </dgm:pt>
    <dgm:pt modelId="{53A65719-E4FB-314D-9AC0-9BD56CC2E638}">
      <dgm:prSet phldrT="[Text]"/>
      <dgm:spPr/>
      <dgm:t>
        <a:bodyPr/>
        <a:lstStyle/>
        <a:p>
          <a:r>
            <a:rPr lang="en-US" dirty="0"/>
            <a:t>Ecological Restoration</a:t>
          </a:r>
        </a:p>
        <a:p>
          <a:r>
            <a:rPr lang="en-US" dirty="0"/>
            <a:t>&amp; </a:t>
          </a:r>
          <a:r>
            <a:rPr lang="en-US" dirty="0" err="1"/>
            <a:t>Silviculture</a:t>
          </a:r>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t>On-Site Value Add</a:t>
          </a:r>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t>Logistics</a:t>
          </a:r>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dgm:t>
        <a:bodyPr/>
        <a:lstStyle/>
        <a:p>
          <a:r>
            <a:rPr lang="en-US" dirty="0"/>
            <a:t>Off-site Value Add</a:t>
          </a:r>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a:lstStyle/>
        <a:p>
          <a:r>
            <a:rPr lang="en-US" dirty="0"/>
            <a:t>Demand Links / Markets</a:t>
          </a:r>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1B8E5705-2584-2046-9FC4-421FAA68C5D5}" type="presOf" srcId="{8572032F-5B29-8049-B271-A8D9C0F1CB54}" destId="{60DC245C-D5C0-4649-B08F-73F6A0201303}" srcOrd="0" destOrd="0" presId="urn:microsoft.com/office/officeart/2005/8/layout/process1"/>
    <dgm:cxn modelId="{5089C006-2EBB-8C42-875F-F17322F48FAB}" type="presOf" srcId="{6A4E3860-6399-1B41-8728-0D2738A122BF}" destId="{B2C0BA53-0883-0046-8440-D8339BDEE8EA}" srcOrd="0" destOrd="0" presId="urn:microsoft.com/office/officeart/2005/8/layout/process1"/>
    <dgm:cxn modelId="{877BBF17-97A8-CA42-A485-6D532F9BA6CE}" type="presOf" srcId="{DC9FF0B0-2C69-1242-B3B9-00D599FCD844}" destId="{20CE3761-CD40-7C4F-A196-87F589BF3E97}" srcOrd="0" destOrd="0" presId="urn:microsoft.com/office/officeart/2005/8/layout/process1"/>
    <dgm:cxn modelId="{D9621922-A84E-9E47-9874-80A98D17DD4A}" type="presOf" srcId="{1F0AF711-8301-2946-AEAA-3AD08F3DF8B9}" destId="{21DF2675-02D9-9F49-B63B-79034BF92B3D}" srcOrd="1" destOrd="0" presId="urn:microsoft.com/office/officeart/2005/8/layout/process1"/>
    <dgm:cxn modelId="{8606685B-AE79-E648-864F-F381E72FD19B}" type="presOf" srcId="{2AE04E7E-7AA4-9E42-958C-11CE821337AA}" destId="{9948A9C8-EEC2-9749-8127-F36ECE92164F}" srcOrd="0" destOrd="0" presId="urn:microsoft.com/office/officeart/2005/8/layout/process1"/>
    <dgm:cxn modelId="{82577469-9013-CC4F-AE4B-5C0AE798EDBD}" type="presOf" srcId="{2564F7C8-BC18-5D46-BE0F-A3A196609654}" destId="{59C07B7B-3372-684D-9A25-694B210ED606}"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36573774-8232-8343-A809-DCF397E6B34B}" type="presOf" srcId="{2564F7C8-BC18-5D46-BE0F-A3A196609654}" destId="{51E28EAB-F2AC-D440-A1C2-AED22065F23A}" srcOrd="1"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D1ED758D-0AEC-E743-9430-E1988CC7A3F5}" type="presOf" srcId="{53A65719-E4FB-314D-9AC0-9BD56CC2E638}" destId="{686BE121-D6D4-924F-B665-E8565EB15F81}" srcOrd="0" destOrd="0" presId="urn:microsoft.com/office/officeart/2005/8/layout/process1"/>
    <dgm:cxn modelId="{BC6C058F-0238-0E4A-832D-D1923059DA89}" type="presOf" srcId="{2AE04E7E-7AA4-9E42-958C-11CE821337AA}" destId="{F7899C6F-CE4D-8F40-B58C-DB3FBE61BE39}" srcOrd="1" destOrd="0" presId="urn:microsoft.com/office/officeart/2005/8/layout/process1"/>
    <dgm:cxn modelId="{EDCF8D92-5B50-7E43-8368-35A6FA944191}" type="presOf" srcId="{1F0AF711-8301-2946-AEAA-3AD08F3DF8B9}" destId="{87C259A5-709A-F147-8C22-FB8BBA461F6D}"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4F90C8C4-2181-4F44-A6B7-BA17C842ADC2}" type="presOf" srcId="{0AA61E05-95C5-F841-BD07-F8EE6BB3A819}" destId="{40D2FDCB-1F68-C545-A498-D232CB027390}" srcOrd="0" destOrd="0" presId="urn:microsoft.com/office/officeart/2005/8/layout/process1"/>
    <dgm:cxn modelId="{5ACF73CE-3314-0240-B224-1B70C29779AD}" type="presOf" srcId="{D754A23D-43E1-CE4C-B742-3246194D3B74}" destId="{4C252016-6C3C-C440-B058-CF5FDB4635F6}" srcOrd="0" destOrd="0" presId="urn:microsoft.com/office/officeart/2005/8/layout/process1"/>
    <dgm:cxn modelId="{AD4FE5D7-D991-DD4E-844C-DC64A2D11E7D}" type="presOf" srcId="{FE8F8AC5-E6D5-154A-85C0-D02043F36160}" destId="{724E64BE-893B-4844-B82E-001DBB59320A}"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AE60EFFB-FCB0-7147-A2D6-8BAFB48DB8C0}" type="presOf" srcId="{0AA61E05-95C5-F841-BD07-F8EE6BB3A819}" destId="{ECB98B49-0A78-D849-A1CD-0A2319E92505}" srcOrd="1" destOrd="0" presId="urn:microsoft.com/office/officeart/2005/8/layout/process1"/>
    <dgm:cxn modelId="{D0D65E9A-9DB6-B34C-AD1E-75B65FABE183}" type="presParOf" srcId="{4C252016-6C3C-C440-B058-CF5FDB4635F6}" destId="{686BE121-D6D4-924F-B665-E8565EB15F81}" srcOrd="0" destOrd="0" presId="urn:microsoft.com/office/officeart/2005/8/layout/process1"/>
    <dgm:cxn modelId="{0EC60B85-F503-004E-8ED1-ABBFA00B379B}" type="presParOf" srcId="{4C252016-6C3C-C440-B058-CF5FDB4635F6}" destId="{87C259A5-709A-F147-8C22-FB8BBA461F6D}" srcOrd="1" destOrd="0" presId="urn:microsoft.com/office/officeart/2005/8/layout/process1"/>
    <dgm:cxn modelId="{521AA05C-D7DC-BB48-BB0B-846A489CFF19}" type="presParOf" srcId="{87C259A5-709A-F147-8C22-FB8BBA461F6D}" destId="{21DF2675-02D9-9F49-B63B-79034BF92B3D}" srcOrd="0" destOrd="0" presId="urn:microsoft.com/office/officeart/2005/8/layout/process1"/>
    <dgm:cxn modelId="{75905737-298C-0341-8335-6E8A410B66CA}" type="presParOf" srcId="{4C252016-6C3C-C440-B058-CF5FDB4635F6}" destId="{60DC245C-D5C0-4649-B08F-73F6A0201303}" srcOrd="2" destOrd="0" presId="urn:microsoft.com/office/officeart/2005/8/layout/process1"/>
    <dgm:cxn modelId="{2E4229B7-98C2-7446-AD19-08C9DE0DDFC8}" type="presParOf" srcId="{4C252016-6C3C-C440-B058-CF5FDB4635F6}" destId="{59C07B7B-3372-684D-9A25-694B210ED606}" srcOrd="3" destOrd="0" presId="urn:microsoft.com/office/officeart/2005/8/layout/process1"/>
    <dgm:cxn modelId="{84EDBD62-91CA-3142-BA1F-3F6E7DB47F38}" type="presParOf" srcId="{59C07B7B-3372-684D-9A25-694B210ED606}" destId="{51E28EAB-F2AC-D440-A1C2-AED22065F23A}" srcOrd="0" destOrd="0" presId="urn:microsoft.com/office/officeart/2005/8/layout/process1"/>
    <dgm:cxn modelId="{942B7D81-A5DB-1C44-8B08-65E027741D47}" type="presParOf" srcId="{4C252016-6C3C-C440-B058-CF5FDB4635F6}" destId="{20CE3761-CD40-7C4F-A196-87F589BF3E97}" srcOrd="4" destOrd="0" presId="urn:microsoft.com/office/officeart/2005/8/layout/process1"/>
    <dgm:cxn modelId="{A3DAB547-7501-1248-B0D6-DCE9648BB976}" type="presParOf" srcId="{4C252016-6C3C-C440-B058-CF5FDB4635F6}" destId="{9948A9C8-EEC2-9749-8127-F36ECE92164F}" srcOrd="5" destOrd="0" presId="urn:microsoft.com/office/officeart/2005/8/layout/process1"/>
    <dgm:cxn modelId="{E4E94586-31A7-C647-9F9E-D83A87466DD9}" type="presParOf" srcId="{9948A9C8-EEC2-9749-8127-F36ECE92164F}" destId="{F7899C6F-CE4D-8F40-B58C-DB3FBE61BE39}" srcOrd="0" destOrd="0" presId="urn:microsoft.com/office/officeart/2005/8/layout/process1"/>
    <dgm:cxn modelId="{F31FFBE9-CF5A-D646-96BD-D86DB411AF31}" type="presParOf" srcId="{4C252016-6C3C-C440-B058-CF5FDB4635F6}" destId="{724E64BE-893B-4844-B82E-001DBB59320A}" srcOrd="6" destOrd="0" presId="urn:microsoft.com/office/officeart/2005/8/layout/process1"/>
    <dgm:cxn modelId="{67DD1B1D-E556-4D4D-8D37-D081C4CBB9CF}" type="presParOf" srcId="{4C252016-6C3C-C440-B058-CF5FDB4635F6}" destId="{40D2FDCB-1F68-C545-A498-D232CB027390}" srcOrd="7" destOrd="0" presId="urn:microsoft.com/office/officeart/2005/8/layout/process1"/>
    <dgm:cxn modelId="{37ED3E2D-2289-3F40-BFEE-F8F27ADD8BBF}" type="presParOf" srcId="{40D2FDCB-1F68-C545-A498-D232CB027390}" destId="{ECB98B49-0A78-D849-A1CD-0A2319E92505}" srcOrd="0" destOrd="0" presId="urn:microsoft.com/office/officeart/2005/8/layout/process1"/>
    <dgm:cxn modelId="{E0047D72-92BA-5642-8A97-C3B44011993E}"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t>All Biomass</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t>Harvesting</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FE8F8AC5-E6D5-154A-85C0-D02043F36160}">
      <dgm:prSet phldrT="[Text]"/>
      <dgm:spPr/>
      <dgm:t>
        <a:bodyPr/>
        <a:lstStyle/>
        <a:p>
          <a:r>
            <a:rPr lang="en-US" dirty="0"/>
            <a:t>Construction, Fencing</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dirty="0"/>
            <a:t>Rural Livelihoods</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ABA76D73-7995-E347-AB48-4CE28DA2F16A}">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dirty="0"/>
            <a:t>Timber Preparation</a:t>
          </a:r>
        </a:p>
        <a:p>
          <a:endParaRPr lang="en-US" dirty="0"/>
        </a:p>
        <a:p>
          <a:endParaRPr lang="en-US" dirty="0"/>
        </a:p>
        <a:p>
          <a:endParaRPr lang="en-US" dirty="0"/>
        </a:p>
      </dgm:t>
    </dgm:pt>
    <dgm:pt modelId="{9EA1C175-C2E6-A148-8755-A6538E3A3C82}" type="parTrans" cxnId="{C4E87EC7-58C7-7D4B-B8EB-4F4A9B6C8D5F}">
      <dgm:prSet/>
      <dgm:spPr/>
      <dgm:t>
        <a:bodyPr/>
        <a:lstStyle/>
        <a:p>
          <a:endParaRPr lang="en-US"/>
        </a:p>
      </dgm:t>
    </dgm:pt>
    <dgm:pt modelId="{730395D1-8871-184C-9AFC-E4112BF75FF8}" type="sibTrans" cxnId="{C4E87EC7-58C7-7D4B-B8EB-4F4A9B6C8D5F}">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1BA313C2-DE82-AB4F-8205-2DEB60B28C62}" type="pres">
      <dgm:prSet presAssocID="{ABA76D73-7995-E347-AB48-4CE28DA2F16A}" presName="node" presStyleLbl="node1" presStyleIdx="2" presStyleCnt="5">
        <dgm:presLayoutVars>
          <dgm:bulletEnabled val="1"/>
        </dgm:presLayoutVars>
      </dgm:prSet>
      <dgm:spPr/>
    </dgm:pt>
    <dgm:pt modelId="{319CCEEE-B98D-3B46-BB6B-1CD094134699}" type="pres">
      <dgm:prSet presAssocID="{730395D1-8871-184C-9AFC-E4112BF75FF8}" presName="sibTrans" presStyleLbl="sibTrans2D1" presStyleIdx="2" presStyleCnt="4"/>
      <dgm:spPr/>
    </dgm:pt>
    <dgm:pt modelId="{9B781D8E-2A79-EA49-A65E-50091015337E}" type="pres">
      <dgm:prSet presAssocID="{730395D1-8871-184C-9AFC-E4112BF75FF8}" presName="connectorText" presStyleLbl="sibTrans2D1" presStyleIdx="2" presStyleCnt="4"/>
      <dgm:spPr/>
    </dgm:pt>
    <dgm:pt modelId="{724E64BE-893B-4844-B82E-001DBB59320A}" type="pres">
      <dgm:prSet presAssocID="{FE8F8AC5-E6D5-154A-85C0-D02043F36160}" presName="node" presStyleLbl="node1" presStyleIdx="3" presStyleCnt="5" custLinFactNeighborX="1272" custLinFactNeighborY="1532">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37B2E200-2F14-3043-9006-6F3C8E9C5C77}" type="presOf" srcId="{ABA76D73-7995-E347-AB48-4CE28DA2F16A}" destId="{1BA313C2-DE82-AB4F-8205-2DEB60B28C62}" srcOrd="0" destOrd="0" presId="urn:microsoft.com/office/officeart/2005/8/layout/process1"/>
    <dgm:cxn modelId="{46CC2504-34D8-5F48-98BC-54C5FC9DE6D2}" type="presOf" srcId="{D754A23D-43E1-CE4C-B742-3246194D3B74}" destId="{4C252016-6C3C-C440-B058-CF5FDB4635F6}" srcOrd="0"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0A64497A-F684-9B4E-BDF5-426A9A741907}" type="presOf" srcId="{730395D1-8871-184C-9AFC-E4112BF75FF8}" destId="{319CCEEE-B98D-3B46-BB6B-1CD094134699}" srcOrd="0" destOrd="0" presId="urn:microsoft.com/office/officeart/2005/8/layout/process1"/>
    <dgm:cxn modelId="{982D8E7B-5282-D243-91FB-FFBAD315D101}" type="presOf" srcId="{730395D1-8871-184C-9AFC-E4112BF75FF8}" destId="{9B781D8E-2A79-EA49-A65E-50091015337E}" srcOrd="1"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5C7C14C7-9EB2-E64F-B67C-4787A455F456}" type="presOf" srcId="{2564F7C8-BC18-5D46-BE0F-A3A196609654}" destId="{59C07B7B-3372-684D-9A25-694B210ED606}" srcOrd="0" destOrd="0" presId="urn:microsoft.com/office/officeart/2005/8/layout/process1"/>
    <dgm:cxn modelId="{C4E87EC7-58C7-7D4B-B8EB-4F4A9B6C8D5F}" srcId="{D754A23D-43E1-CE4C-B742-3246194D3B74}" destId="{ABA76D73-7995-E347-AB48-4CE28DA2F16A}" srcOrd="2" destOrd="0" parTransId="{9EA1C175-C2E6-A148-8755-A6538E3A3C82}" sibTransId="{730395D1-8871-184C-9AFC-E4112BF75FF8}"/>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42925840-BF2E-B347-BCCD-A8057932CEAD}" type="presParOf" srcId="{4C252016-6C3C-C440-B058-CF5FDB4635F6}" destId="{1BA313C2-DE82-AB4F-8205-2DEB60B28C62}" srcOrd="4" destOrd="0" presId="urn:microsoft.com/office/officeart/2005/8/layout/process1"/>
    <dgm:cxn modelId="{925BACF8-17CE-8F4C-843C-B5FC1EDBC42E}" type="presParOf" srcId="{4C252016-6C3C-C440-B058-CF5FDB4635F6}" destId="{319CCEEE-B98D-3B46-BB6B-1CD094134699}" srcOrd="5" destOrd="0" presId="urn:microsoft.com/office/officeart/2005/8/layout/process1"/>
    <dgm:cxn modelId="{82BA0704-CB6B-0743-86C6-8BF2F921FFBD}" type="presParOf" srcId="{319CCEEE-B98D-3B46-BB6B-1CD094134699}" destId="{9B781D8E-2A79-EA49-A65E-50091015337E}"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2" qsCatId="simple" csTypeId="urn:microsoft.com/office/officeart/2005/8/colors/accent1_2" csCatId="accent1" phldr="1"/>
      <dgm:spPr/>
    </dgm:pt>
    <dgm:pt modelId="{53A65719-E4FB-314D-9AC0-9BD56CC2E638}">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Harvest</a:t>
          </a:r>
          <a:endParaRPr lang="en-US" sz="2400" kern="1200" dirty="0">
            <a:solidFill>
              <a:srgbClr val="FFFFFF"/>
            </a:solidFill>
            <a:latin typeface="Arial"/>
            <a:ea typeface="+mn-ea"/>
            <a:cs typeface="+mn-cs"/>
          </a:endParaRP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On-Site </a:t>
          </a:r>
        </a:p>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Value Add</a:t>
          </a:r>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Logistics</a:t>
          </a:r>
          <a:endParaRPr lang="en-US" sz="2400" kern="1200" dirty="0">
            <a:solidFill>
              <a:srgbClr val="FFFFFF"/>
            </a:solidFill>
            <a:latin typeface="Arial"/>
            <a:ea typeface="+mn-ea"/>
            <a:cs typeface="+mn-cs"/>
          </a:endParaRPr>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Off-site Value Add</a:t>
          </a:r>
          <a:endParaRPr lang="en-US" sz="2400" kern="1200" dirty="0">
            <a:solidFill>
              <a:srgbClr val="FFFFFF"/>
            </a:solidFill>
            <a:latin typeface="Arial"/>
            <a:ea typeface="+mn-ea"/>
            <a:cs typeface="+mn-cs"/>
          </a:endParaRPr>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Demand Links</a:t>
          </a:r>
          <a:endParaRPr lang="en-US" sz="2400" kern="1200" dirty="0">
            <a:solidFill>
              <a:srgbClr val="FFFFFF"/>
            </a:solidFill>
            <a:latin typeface="Arial"/>
            <a:ea typeface="+mn-ea"/>
            <a:cs typeface="+mn-cs"/>
          </a:endParaRPr>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a:xfrm>
          <a:off x="10436" y="0"/>
          <a:ext cx="1616916" cy="1249593"/>
        </a:xfrm>
        <a:prstGeom prst="roundRect">
          <a:avLst>
            <a:gd name="adj" fmla="val 10000"/>
          </a:avLst>
        </a:prstGeom>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a:xfrm>
          <a:off x="2274120" y="0"/>
          <a:ext cx="1616916" cy="1249593"/>
        </a:xfrm>
        <a:prstGeom prst="roundRect">
          <a:avLst>
            <a:gd name="adj" fmla="val 10000"/>
          </a:avLst>
        </a:prstGeom>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a:xfrm>
          <a:off x="4537803" y="0"/>
          <a:ext cx="1616916" cy="1249593"/>
        </a:xfrm>
        <a:prstGeom prst="roundRect">
          <a:avLst>
            <a:gd name="adj" fmla="val 10000"/>
          </a:avLst>
        </a:prstGeom>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a:xfrm>
          <a:off x="6801487" y="0"/>
          <a:ext cx="1616916" cy="1249593"/>
        </a:xfrm>
        <a:prstGeom prst="roundRect">
          <a:avLst>
            <a:gd name="adj" fmla="val 10000"/>
          </a:avLst>
        </a:prstGeom>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a:xfrm>
          <a:off x="9065170" y="0"/>
          <a:ext cx="1616916" cy="1249593"/>
        </a:xfrm>
        <a:prstGeom prst="roundRect">
          <a:avLst>
            <a:gd name="adj" fmla="val 10000"/>
          </a:avLst>
        </a:prstGeom>
      </dgm:spPr>
    </dgm:pt>
  </dgm:ptLst>
  <dgm:cxnLst>
    <dgm:cxn modelId="{04A7010B-8B0A-814F-B4EA-0CC847BC2022}" type="presOf" srcId="{2AE04E7E-7AA4-9E42-958C-11CE821337AA}" destId="{F7899C6F-CE4D-8F40-B58C-DB3FBE61BE39}" srcOrd="1" destOrd="0" presId="urn:microsoft.com/office/officeart/2005/8/layout/process1"/>
    <dgm:cxn modelId="{E585E129-4FA3-8B48-87D4-3987B5EE90F3}" type="presOf" srcId="{2564F7C8-BC18-5D46-BE0F-A3A196609654}" destId="{51E28EAB-F2AC-D440-A1C2-AED22065F23A}" srcOrd="1" destOrd="0" presId="urn:microsoft.com/office/officeart/2005/8/layout/process1"/>
    <dgm:cxn modelId="{0A2E3B3A-7DBE-494B-A1ED-7CE4E521A8A7}" type="presOf" srcId="{1F0AF711-8301-2946-AEAA-3AD08F3DF8B9}" destId="{21DF2675-02D9-9F49-B63B-79034BF92B3D}" srcOrd="1" destOrd="0" presId="urn:microsoft.com/office/officeart/2005/8/layout/process1"/>
    <dgm:cxn modelId="{64F89F6F-0FF6-574A-B3A4-A463A9039697}" type="presOf" srcId="{8572032F-5B29-8049-B271-A8D9C0F1CB54}" destId="{60DC245C-D5C0-4649-B08F-73F6A0201303}"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4165797C-69B6-794F-AE1F-5F09D755E94B}" type="presOf" srcId="{0AA61E05-95C5-F841-BD07-F8EE6BB3A819}" destId="{40D2FDCB-1F68-C545-A498-D232CB027390}" srcOrd="0" destOrd="0" presId="urn:microsoft.com/office/officeart/2005/8/layout/process1"/>
    <dgm:cxn modelId="{A6D2D97E-CA19-3B48-A6BD-0683B02B44D4}" type="presOf" srcId="{1F0AF711-8301-2946-AEAA-3AD08F3DF8B9}" destId="{87C259A5-709A-F147-8C22-FB8BBA461F6D}"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A01CA29E-988F-CA47-B61D-C0D5DB1180EF}" type="presOf" srcId="{2564F7C8-BC18-5D46-BE0F-A3A196609654}" destId="{59C07B7B-3372-684D-9A25-694B210ED606}" srcOrd="0" destOrd="0" presId="urn:microsoft.com/office/officeart/2005/8/layout/process1"/>
    <dgm:cxn modelId="{48144AA5-4E11-4047-B6AE-BAF834A5B411}" type="presOf" srcId="{6A4E3860-6399-1B41-8728-0D2738A122BF}" destId="{B2C0BA53-0883-0046-8440-D8339BDEE8EA}" srcOrd="0" destOrd="0" presId="urn:microsoft.com/office/officeart/2005/8/layout/process1"/>
    <dgm:cxn modelId="{DAA691A7-961E-2648-905B-272D0FA0C730}" type="presOf" srcId="{FE8F8AC5-E6D5-154A-85C0-D02043F36160}" destId="{724E64BE-893B-4844-B82E-001DBB59320A}"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CC1055BE-60D9-0248-B257-41A00424E9F3}" type="presOf" srcId="{0AA61E05-95C5-F841-BD07-F8EE6BB3A819}" destId="{ECB98B49-0A78-D849-A1CD-0A2319E92505}" srcOrd="1" destOrd="0" presId="urn:microsoft.com/office/officeart/2005/8/layout/process1"/>
    <dgm:cxn modelId="{45E28EE2-0ED7-A543-AFCF-EA8BD8FDC45D}" type="presOf" srcId="{DC9FF0B0-2C69-1242-B3B9-00D599FCD844}" destId="{20CE3761-CD40-7C4F-A196-87F589BF3E97}" srcOrd="0" destOrd="0" presId="urn:microsoft.com/office/officeart/2005/8/layout/process1"/>
    <dgm:cxn modelId="{5352ECE4-A145-044D-8E61-6D48D67038F2}" type="presOf" srcId="{53A65719-E4FB-314D-9AC0-9BD56CC2E638}" destId="{686BE121-D6D4-924F-B665-E8565EB15F81}" srcOrd="0" destOrd="0" presId="urn:microsoft.com/office/officeart/2005/8/layout/process1"/>
    <dgm:cxn modelId="{624E07E7-8E7D-0042-A3B5-FD5BF4D4AA09}" type="presOf" srcId="{D754A23D-43E1-CE4C-B742-3246194D3B74}" destId="{4C252016-6C3C-C440-B058-CF5FDB4635F6}" srcOrd="0" destOrd="0" presId="urn:microsoft.com/office/officeart/2005/8/layout/process1"/>
    <dgm:cxn modelId="{55CEA6EA-364E-0645-A4A3-B481CA2E27A7}" type="presOf" srcId="{2AE04E7E-7AA4-9E42-958C-11CE821337AA}" destId="{9948A9C8-EEC2-9749-8127-F36ECE92164F}"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8F25EA82-89C1-DD44-A537-2FA1CE317DCB}" type="presParOf" srcId="{4C252016-6C3C-C440-B058-CF5FDB4635F6}" destId="{686BE121-D6D4-924F-B665-E8565EB15F81}" srcOrd="0" destOrd="0" presId="urn:microsoft.com/office/officeart/2005/8/layout/process1"/>
    <dgm:cxn modelId="{B6EDCF76-5FE1-8A40-8A07-905F4FC17028}" type="presParOf" srcId="{4C252016-6C3C-C440-B058-CF5FDB4635F6}" destId="{87C259A5-709A-F147-8C22-FB8BBA461F6D}" srcOrd="1" destOrd="0" presId="urn:microsoft.com/office/officeart/2005/8/layout/process1"/>
    <dgm:cxn modelId="{843020D4-EF5F-3443-AD9D-A67BF92D1F72}" type="presParOf" srcId="{87C259A5-709A-F147-8C22-FB8BBA461F6D}" destId="{21DF2675-02D9-9F49-B63B-79034BF92B3D}" srcOrd="0" destOrd="0" presId="urn:microsoft.com/office/officeart/2005/8/layout/process1"/>
    <dgm:cxn modelId="{B9DC3134-11B5-F746-8503-AB9E4D618AF7}" type="presParOf" srcId="{4C252016-6C3C-C440-B058-CF5FDB4635F6}" destId="{60DC245C-D5C0-4649-B08F-73F6A0201303}" srcOrd="2" destOrd="0" presId="urn:microsoft.com/office/officeart/2005/8/layout/process1"/>
    <dgm:cxn modelId="{32E0517C-BDE0-EB40-8FA8-ED03C6ED803C}" type="presParOf" srcId="{4C252016-6C3C-C440-B058-CF5FDB4635F6}" destId="{59C07B7B-3372-684D-9A25-694B210ED606}" srcOrd="3" destOrd="0" presId="urn:microsoft.com/office/officeart/2005/8/layout/process1"/>
    <dgm:cxn modelId="{9D7BE538-46A7-5545-942B-8D24F9792BEC}" type="presParOf" srcId="{59C07B7B-3372-684D-9A25-694B210ED606}" destId="{51E28EAB-F2AC-D440-A1C2-AED22065F23A}" srcOrd="0" destOrd="0" presId="urn:microsoft.com/office/officeart/2005/8/layout/process1"/>
    <dgm:cxn modelId="{1B673A51-A235-0641-B35F-094028777F02}" type="presParOf" srcId="{4C252016-6C3C-C440-B058-CF5FDB4635F6}" destId="{20CE3761-CD40-7C4F-A196-87F589BF3E97}" srcOrd="4" destOrd="0" presId="urn:microsoft.com/office/officeart/2005/8/layout/process1"/>
    <dgm:cxn modelId="{CE70E875-048E-9847-80B1-CC9656CAD742}" type="presParOf" srcId="{4C252016-6C3C-C440-B058-CF5FDB4635F6}" destId="{9948A9C8-EEC2-9749-8127-F36ECE92164F}" srcOrd="5" destOrd="0" presId="urn:microsoft.com/office/officeart/2005/8/layout/process1"/>
    <dgm:cxn modelId="{38C90531-D60F-9E45-AD39-8DA22B3533C0}" type="presParOf" srcId="{9948A9C8-EEC2-9749-8127-F36ECE92164F}" destId="{F7899C6F-CE4D-8F40-B58C-DB3FBE61BE39}" srcOrd="0" destOrd="0" presId="urn:microsoft.com/office/officeart/2005/8/layout/process1"/>
    <dgm:cxn modelId="{4E29F4DF-DC4D-3E43-8216-049AA385E6B4}" type="presParOf" srcId="{4C252016-6C3C-C440-B058-CF5FDB4635F6}" destId="{724E64BE-893B-4844-B82E-001DBB59320A}" srcOrd="6" destOrd="0" presId="urn:microsoft.com/office/officeart/2005/8/layout/process1"/>
    <dgm:cxn modelId="{76284A0D-3587-6148-86FD-EC3E187723C3}" type="presParOf" srcId="{4C252016-6C3C-C440-B058-CF5FDB4635F6}" destId="{40D2FDCB-1F68-C545-A498-D232CB027390}" srcOrd="7" destOrd="0" presId="urn:microsoft.com/office/officeart/2005/8/layout/process1"/>
    <dgm:cxn modelId="{F9B0799E-DAB2-2E4F-BCEE-2663057DBB75}" type="presParOf" srcId="{40D2FDCB-1F68-C545-A498-D232CB027390}" destId="{ECB98B49-0A78-D849-A1CD-0A2319E92505}" srcOrd="0" destOrd="0" presId="urn:microsoft.com/office/officeart/2005/8/layout/process1"/>
    <dgm:cxn modelId="{95C60915-C501-134C-8BAA-6E7C6E5BC6EA}"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1" qsCatId="simple" csTypeId="urn:microsoft.com/office/officeart/2005/8/colors/accent1_2" csCatId="accent1" phldr="1"/>
      <dgm:spPr/>
    </dgm:pt>
    <dgm:pt modelId="{53A65719-E4FB-314D-9AC0-9BD56CC2E638}">
      <dgm:prSet phldrT="[Text]"/>
      <dgm:spPr/>
      <dgm:t>
        <a:bodyPr vert="horz"/>
        <a:lstStyle/>
        <a:p>
          <a:r>
            <a:rPr lang="en-US"/>
            <a:t>Harvest</a:t>
          </a:r>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vert="horz"/>
        <a:lstStyle/>
        <a:p>
          <a:r>
            <a:rPr lang="en-US" dirty="0"/>
            <a:t>On-Site </a:t>
          </a:r>
        </a:p>
        <a:p>
          <a:r>
            <a:rPr lang="en-US" dirty="0"/>
            <a:t>Value Add</a:t>
          </a:r>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vert="horz"/>
        <a:lstStyle/>
        <a:p>
          <a:r>
            <a:rPr lang="en-US"/>
            <a:t>Logistics</a:t>
          </a:r>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dgm:t>
        <a:bodyPr vert="horz"/>
        <a:lstStyle/>
        <a:p>
          <a:r>
            <a:rPr lang="en-US"/>
            <a:t>Off-site Value Add</a:t>
          </a:r>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vert="horz"/>
        <a:lstStyle/>
        <a:p>
          <a:r>
            <a:rPr lang="en-US"/>
            <a:t>Demand Links</a:t>
          </a:r>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a:xfrm>
          <a:off x="10436" y="0"/>
          <a:ext cx="1616916" cy="790233"/>
        </a:xfrm>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a:xfrm>
          <a:off x="2274120" y="0"/>
          <a:ext cx="1616916" cy="790233"/>
        </a:xfrm>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a:xfrm>
          <a:off x="4537803" y="0"/>
          <a:ext cx="1616916" cy="790233"/>
        </a:xfrm>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a:xfrm>
          <a:off x="6801487" y="0"/>
          <a:ext cx="1616916" cy="790233"/>
        </a:xfrm>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a:xfrm>
          <a:off x="9065170" y="0"/>
          <a:ext cx="1616916" cy="790233"/>
        </a:xfrm>
      </dgm:spPr>
    </dgm:pt>
  </dgm:ptLst>
  <dgm:cxnLst>
    <dgm:cxn modelId="{04A7010B-8B0A-814F-B4EA-0CC847BC2022}" type="presOf" srcId="{2AE04E7E-7AA4-9E42-958C-11CE821337AA}" destId="{F7899C6F-CE4D-8F40-B58C-DB3FBE61BE39}" srcOrd="1" destOrd="0" presId="urn:microsoft.com/office/officeart/2005/8/layout/process1"/>
    <dgm:cxn modelId="{E585E129-4FA3-8B48-87D4-3987B5EE90F3}" type="presOf" srcId="{2564F7C8-BC18-5D46-BE0F-A3A196609654}" destId="{51E28EAB-F2AC-D440-A1C2-AED22065F23A}" srcOrd="1" destOrd="0" presId="urn:microsoft.com/office/officeart/2005/8/layout/process1"/>
    <dgm:cxn modelId="{0A2E3B3A-7DBE-494B-A1ED-7CE4E521A8A7}" type="presOf" srcId="{1F0AF711-8301-2946-AEAA-3AD08F3DF8B9}" destId="{21DF2675-02D9-9F49-B63B-79034BF92B3D}" srcOrd="1" destOrd="0" presId="urn:microsoft.com/office/officeart/2005/8/layout/process1"/>
    <dgm:cxn modelId="{64F89F6F-0FF6-574A-B3A4-A463A9039697}" type="presOf" srcId="{8572032F-5B29-8049-B271-A8D9C0F1CB54}" destId="{60DC245C-D5C0-4649-B08F-73F6A0201303}"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4165797C-69B6-794F-AE1F-5F09D755E94B}" type="presOf" srcId="{0AA61E05-95C5-F841-BD07-F8EE6BB3A819}" destId="{40D2FDCB-1F68-C545-A498-D232CB027390}" srcOrd="0" destOrd="0" presId="urn:microsoft.com/office/officeart/2005/8/layout/process1"/>
    <dgm:cxn modelId="{A6D2D97E-CA19-3B48-A6BD-0683B02B44D4}" type="presOf" srcId="{1F0AF711-8301-2946-AEAA-3AD08F3DF8B9}" destId="{87C259A5-709A-F147-8C22-FB8BBA461F6D}"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A01CA29E-988F-CA47-B61D-C0D5DB1180EF}" type="presOf" srcId="{2564F7C8-BC18-5D46-BE0F-A3A196609654}" destId="{59C07B7B-3372-684D-9A25-694B210ED606}" srcOrd="0" destOrd="0" presId="urn:microsoft.com/office/officeart/2005/8/layout/process1"/>
    <dgm:cxn modelId="{48144AA5-4E11-4047-B6AE-BAF834A5B411}" type="presOf" srcId="{6A4E3860-6399-1B41-8728-0D2738A122BF}" destId="{B2C0BA53-0883-0046-8440-D8339BDEE8EA}" srcOrd="0" destOrd="0" presId="urn:microsoft.com/office/officeart/2005/8/layout/process1"/>
    <dgm:cxn modelId="{DAA691A7-961E-2648-905B-272D0FA0C730}" type="presOf" srcId="{FE8F8AC5-E6D5-154A-85C0-D02043F36160}" destId="{724E64BE-893B-4844-B82E-001DBB59320A}"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CC1055BE-60D9-0248-B257-41A00424E9F3}" type="presOf" srcId="{0AA61E05-95C5-F841-BD07-F8EE6BB3A819}" destId="{ECB98B49-0A78-D849-A1CD-0A2319E92505}" srcOrd="1" destOrd="0" presId="urn:microsoft.com/office/officeart/2005/8/layout/process1"/>
    <dgm:cxn modelId="{45E28EE2-0ED7-A543-AFCF-EA8BD8FDC45D}" type="presOf" srcId="{DC9FF0B0-2C69-1242-B3B9-00D599FCD844}" destId="{20CE3761-CD40-7C4F-A196-87F589BF3E97}" srcOrd="0" destOrd="0" presId="urn:microsoft.com/office/officeart/2005/8/layout/process1"/>
    <dgm:cxn modelId="{5352ECE4-A145-044D-8E61-6D48D67038F2}" type="presOf" srcId="{53A65719-E4FB-314D-9AC0-9BD56CC2E638}" destId="{686BE121-D6D4-924F-B665-E8565EB15F81}" srcOrd="0" destOrd="0" presId="urn:microsoft.com/office/officeart/2005/8/layout/process1"/>
    <dgm:cxn modelId="{624E07E7-8E7D-0042-A3B5-FD5BF4D4AA09}" type="presOf" srcId="{D754A23D-43E1-CE4C-B742-3246194D3B74}" destId="{4C252016-6C3C-C440-B058-CF5FDB4635F6}" srcOrd="0" destOrd="0" presId="urn:microsoft.com/office/officeart/2005/8/layout/process1"/>
    <dgm:cxn modelId="{55CEA6EA-364E-0645-A4A3-B481CA2E27A7}" type="presOf" srcId="{2AE04E7E-7AA4-9E42-958C-11CE821337AA}" destId="{9948A9C8-EEC2-9749-8127-F36ECE92164F}"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8F25EA82-89C1-DD44-A537-2FA1CE317DCB}" type="presParOf" srcId="{4C252016-6C3C-C440-B058-CF5FDB4635F6}" destId="{686BE121-D6D4-924F-B665-E8565EB15F81}" srcOrd="0" destOrd="0" presId="urn:microsoft.com/office/officeart/2005/8/layout/process1"/>
    <dgm:cxn modelId="{B6EDCF76-5FE1-8A40-8A07-905F4FC17028}" type="presParOf" srcId="{4C252016-6C3C-C440-B058-CF5FDB4635F6}" destId="{87C259A5-709A-F147-8C22-FB8BBA461F6D}" srcOrd="1" destOrd="0" presId="urn:microsoft.com/office/officeart/2005/8/layout/process1"/>
    <dgm:cxn modelId="{843020D4-EF5F-3443-AD9D-A67BF92D1F72}" type="presParOf" srcId="{87C259A5-709A-F147-8C22-FB8BBA461F6D}" destId="{21DF2675-02D9-9F49-B63B-79034BF92B3D}" srcOrd="0" destOrd="0" presId="urn:microsoft.com/office/officeart/2005/8/layout/process1"/>
    <dgm:cxn modelId="{B9DC3134-11B5-F746-8503-AB9E4D618AF7}" type="presParOf" srcId="{4C252016-6C3C-C440-B058-CF5FDB4635F6}" destId="{60DC245C-D5C0-4649-B08F-73F6A0201303}" srcOrd="2" destOrd="0" presId="urn:microsoft.com/office/officeart/2005/8/layout/process1"/>
    <dgm:cxn modelId="{32E0517C-BDE0-EB40-8FA8-ED03C6ED803C}" type="presParOf" srcId="{4C252016-6C3C-C440-B058-CF5FDB4635F6}" destId="{59C07B7B-3372-684D-9A25-694B210ED606}" srcOrd="3" destOrd="0" presId="urn:microsoft.com/office/officeart/2005/8/layout/process1"/>
    <dgm:cxn modelId="{9D7BE538-46A7-5545-942B-8D24F9792BEC}" type="presParOf" srcId="{59C07B7B-3372-684D-9A25-694B210ED606}" destId="{51E28EAB-F2AC-D440-A1C2-AED22065F23A}" srcOrd="0" destOrd="0" presId="urn:microsoft.com/office/officeart/2005/8/layout/process1"/>
    <dgm:cxn modelId="{1B673A51-A235-0641-B35F-094028777F02}" type="presParOf" srcId="{4C252016-6C3C-C440-B058-CF5FDB4635F6}" destId="{20CE3761-CD40-7C4F-A196-87F589BF3E97}" srcOrd="4" destOrd="0" presId="urn:microsoft.com/office/officeart/2005/8/layout/process1"/>
    <dgm:cxn modelId="{CE70E875-048E-9847-80B1-CC9656CAD742}" type="presParOf" srcId="{4C252016-6C3C-C440-B058-CF5FDB4635F6}" destId="{9948A9C8-EEC2-9749-8127-F36ECE92164F}" srcOrd="5" destOrd="0" presId="urn:microsoft.com/office/officeart/2005/8/layout/process1"/>
    <dgm:cxn modelId="{38C90531-D60F-9E45-AD39-8DA22B3533C0}" type="presParOf" srcId="{9948A9C8-EEC2-9749-8127-F36ECE92164F}" destId="{F7899C6F-CE4D-8F40-B58C-DB3FBE61BE39}" srcOrd="0" destOrd="0" presId="urn:microsoft.com/office/officeart/2005/8/layout/process1"/>
    <dgm:cxn modelId="{4E29F4DF-DC4D-3E43-8216-049AA385E6B4}" type="presParOf" srcId="{4C252016-6C3C-C440-B058-CF5FDB4635F6}" destId="{724E64BE-893B-4844-B82E-001DBB59320A}" srcOrd="6" destOrd="0" presId="urn:microsoft.com/office/officeart/2005/8/layout/process1"/>
    <dgm:cxn modelId="{76284A0D-3587-6148-86FD-EC3E187723C3}" type="presParOf" srcId="{4C252016-6C3C-C440-B058-CF5FDB4635F6}" destId="{40D2FDCB-1F68-C545-A498-D232CB027390}" srcOrd="7" destOrd="0" presId="urn:microsoft.com/office/officeart/2005/8/layout/process1"/>
    <dgm:cxn modelId="{F9B0799E-DAB2-2E4F-BCEE-2663057DBB75}" type="presParOf" srcId="{40D2FDCB-1F68-C545-A498-D232CB027390}" destId="{ECB98B49-0A78-D849-A1CD-0A2319E92505}" srcOrd="0" destOrd="0" presId="urn:microsoft.com/office/officeart/2005/8/layout/process1"/>
    <dgm:cxn modelId="{95C60915-C501-134C-8BAA-6E7C6E5BC6EA}"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colorful5" csCatId="colorful" phldr="1"/>
      <dgm:spPr/>
    </dgm:pt>
    <dgm:pt modelId="{53A65719-E4FB-314D-9AC0-9BD56CC2E638}">
      <dgm:prSet phldrT="[Text]"/>
      <dgm:spPr/>
      <dgm:t>
        <a:bodyPr/>
        <a:lstStyle/>
        <a:p>
          <a:r>
            <a:rPr lang="en-US" dirty="0"/>
            <a:t>Black Wattle</a:t>
          </a:r>
        </a:p>
        <a:p>
          <a:endParaRPr lang="en-US" dirty="0"/>
        </a:p>
        <a:p>
          <a:endParaRPr lang="en-US" dirty="0"/>
        </a:p>
        <a:p>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t>Pyrolysis</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dgm:t>
        <a:bodyPr/>
        <a:lstStyle/>
        <a:p>
          <a:r>
            <a:rPr lang="en-US" dirty="0">
              <a:solidFill>
                <a:schemeClr val="tx1"/>
              </a:solidFill>
            </a:rPr>
            <a:t>Sort &amp; Bag</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a:lstStyle/>
        <a:p>
          <a:r>
            <a:rPr lang="en-US" dirty="0">
              <a:solidFill>
                <a:schemeClr val="tx1"/>
              </a:solidFill>
            </a:rPr>
            <a:t>Local &amp; Intl Market</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custLinFactNeighborX="-5528" custLinFactNeighborY="-733">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932ADA09-49EE-7E4C-B738-04FE032CE5FF}" type="presOf" srcId="{8572032F-5B29-8049-B271-A8D9C0F1CB54}" destId="{60DC245C-D5C0-4649-B08F-73F6A0201303}" srcOrd="0" destOrd="0" presId="urn:microsoft.com/office/officeart/2005/8/layout/process1"/>
    <dgm:cxn modelId="{098D050C-1959-3349-99E1-597BEF637F5A}" type="presOf" srcId="{53A65719-E4FB-314D-9AC0-9BD56CC2E638}" destId="{686BE121-D6D4-924F-B665-E8565EB15F81}" srcOrd="0" destOrd="0" presId="urn:microsoft.com/office/officeart/2005/8/layout/process1"/>
    <dgm:cxn modelId="{8C68A012-9B81-1444-865C-ADB9BD8A38BE}" type="presOf" srcId="{2AE04E7E-7AA4-9E42-958C-11CE821337AA}" destId="{9948A9C8-EEC2-9749-8127-F36ECE92164F}" srcOrd="0" destOrd="0" presId="urn:microsoft.com/office/officeart/2005/8/layout/process1"/>
    <dgm:cxn modelId="{4743BE20-3AC3-2244-953B-A336CE2E6FCD}" type="presOf" srcId="{2564F7C8-BC18-5D46-BE0F-A3A196609654}" destId="{51E28EAB-F2AC-D440-A1C2-AED22065F23A}" srcOrd="1" destOrd="0" presId="urn:microsoft.com/office/officeart/2005/8/layout/process1"/>
    <dgm:cxn modelId="{A8D9055D-6C51-CF4D-BB74-7A47DD878E3C}" type="presOf" srcId="{0AA61E05-95C5-F841-BD07-F8EE6BB3A819}" destId="{40D2FDCB-1F68-C545-A498-D232CB027390}" srcOrd="0" destOrd="0" presId="urn:microsoft.com/office/officeart/2005/8/layout/process1"/>
    <dgm:cxn modelId="{D79F8C5F-19D7-E149-82B5-A42D8068D4C9}" type="presOf" srcId="{1F0AF711-8301-2946-AEAA-3AD08F3DF8B9}" destId="{87C259A5-709A-F147-8C22-FB8BBA461F6D}" srcOrd="0" destOrd="0" presId="urn:microsoft.com/office/officeart/2005/8/layout/process1"/>
    <dgm:cxn modelId="{85D3D441-EDAB-DC49-BC5F-CD9B74A5F56F}" type="presOf" srcId="{2AE04E7E-7AA4-9E42-958C-11CE821337AA}" destId="{F7899C6F-CE4D-8F40-B58C-DB3FBE61BE39}" srcOrd="1" destOrd="0" presId="urn:microsoft.com/office/officeart/2005/8/layout/process1"/>
    <dgm:cxn modelId="{143BE868-4447-6C40-86B6-BA6BB601D525}" type="presOf" srcId="{FE8F8AC5-E6D5-154A-85C0-D02043F36160}" destId="{724E64BE-893B-4844-B82E-001DBB59320A}" srcOrd="0" destOrd="0" presId="urn:microsoft.com/office/officeart/2005/8/layout/process1"/>
    <dgm:cxn modelId="{DD6D9F69-3C47-0F46-9A73-177E3758A902}" type="presOf" srcId="{DC9FF0B0-2C69-1242-B3B9-00D599FCD844}" destId="{20CE3761-CD40-7C4F-A196-87F589BF3E97}"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B241E676-54BF-3348-B017-FD8836681129}" type="presOf" srcId="{6A4E3860-6399-1B41-8728-0D2738A122BF}" destId="{B2C0BA53-0883-0046-8440-D8339BDEE8EA}" srcOrd="0" destOrd="0" presId="urn:microsoft.com/office/officeart/2005/8/layout/process1"/>
    <dgm:cxn modelId="{CD4F5586-D8E2-8548-B029-A2DF32607375}" type="presOf" srcId="{0AA61E05-95C5-F841-BD07-F8EE6BB3A819}" destId="{ECB98B49-0A78-D849-A1CD-0A2319E92505}" srcOrd="1"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D39D9BBA-44BF-1A40-A586-3045C9E202A7}" srcId="{D754A23D-43E1-CE4C-B742-3246194D3B74}" destId="{DC9FF0B0-2C69-1242-B3B9-00D599FCD844}" srcOrd="2" destOrd="0" parTransId="{B587A3A7-544B-6E47-B57F-3EF9EE438221}" sibTransId="{2AE04E7E-7AA4-9E42-958C-11CE821337AA}"/>
    <dgm:cxn modelId="{8E241DCA-EDA1-EB48-AEAD-8D4BB6793D45}" type="presOf" srcId="{D754A23D-43E1-CE4C-B742-3246194D3B74}" destId="{4C252016-6C3C-C440-B058-CF5FDB4635F6}" srcOrd="0" destOrd="0" presId="urn:microsoft.com/office/officeart/2005/8/layout/process1"/>
    <dgm:cxn modelId="{7E783AE1-5D01-0C4E-9556-BFBDC11BDDEC}" type="presOf" srcId="{2564F7C8-BC18-5D46-BE0F-A3A196609654}" destId="{59C07B7B-3372-684D-9A25-694B210ED606}"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33B29DFB-2269-F84F-92F6-DD145B1C029E}" type="presOf" srcId="{1F0AF711-8301-2946-AEAA-3AD08F3DF8B9}" destId="{21DF2675-02D9-9F49-B63B-79034BF92B3D}" srcOrd="1" destOrd="0" presId="urn:microsoft.com/office/officeart/2005/8/layout/process1"/>
    <dgm:cxn modelId="{711A1A1D-CA41-F94F-AE60-3766CED8ED68}" type="presParOf" srcId="{4C252016-6C3C-C440-B058-CF5FDB4635F6}" destId="{686BE121-D6D4-924F-B665-E8565EB15F81}" srcOrd="0" destOrd="0" presId="urn:microsoft.com/office/officeart/2005/8/layout/process1"/>
    <dgm:cxn modelId="{92248D1F-240A-8F48-A9CD-A0BDBFD9B66A}" type="presParOf" srcId="{4C252016-6C3C-C440-B058-CF5FDB4635F6}" destId="{87C259A5-709A-F147-8C22-FB8BBA461F6D}" srcOrd="1" destOrd="0" presId="urn:microsoft.com/office/officeart/2005/8/layout/process1"/>
    <dgm:cxn modelId="{A8999091-A347-F041-93CC-A8C7658A6BBE}" type="presParOf" srcId="{87C259A5-709A-F147-8C22-FB8BBA461F6D}" destId="{21DF2675-02D9-9F49-B63B-79034BF92B3D}" srcOrd="0" destOrd="0" presId="urn:microsoft.com/office/officeart/2005/8/layout/process1"/>
    <dgm:cxn modelId="{B78723B6-52CC-9744-AE4E-D772FC3FCDA2}" type="presParOf" srcId="{4C252016-6C3C-C440-B058-CF5FDB4635F6}" destId="{60DC245C-D5C0-4649-B08F-73F6A0201303}" srcOrd="2" destOrd="0" presId="urn:microsoft.com/office/officeart/2005/8/layout/process1"/>
    <dgm:cxn modelId="{8E47A502-AC99-C848-B3D4-1B030BA6A602}" type="presParOf" srcId="{4C252016-6C3C-C440-B058-CF5FDB4635F6}" destId="{59C07B7B-3372-684D-9A25-694B210ED606}" srcOrd="3" destOrd="0" presId="urn:microsoft.com/office/officeart/2005/8/layout/process1"/>
    <dgm:cxn modelId="{FC70F22E-AA6D-9C43-A891-F7CCBCD07A79}" type="presParOf" srcId="{59C07B7B-3372-684D-9A25-694B210ED606}" destId="{51E28EAB-F2AC-D440-A1C2-AED22065F23A}" srcOrd="0" destOrd="0" presId="urn:microsoft.com/office/officeart/2005/8/layout/process1"/>
    <dgm:cxn modelId="{310D72A8-2C0C-7145-AD5E-E858417EAD15}" type="presParOf" srcId="{4C252016-6C3C-C440-B058-CF5FDB4635F6}" destId="{20CE3761-CD40-7C4F-A196-87F589BF3E97}" srcOrd="4" destOrd="0" presId="urn:microsoft.com/office/officeart/2005/8/layout/process1"/>
    <dgm:cxn modelId="{4E9AE6D2-1DD4-4342-ACD1-35FE198B48DD}" type="presParOf" srcId="{4C252016-6C3C-C440-B058-CF5FDB4635F6}" destId="{9948A9C8-EEC2-9749-8127-F36ECE92164F}" srcOrd="5" destOrd="0" presId="urn:microsoft.com/office/officeart/2005/8/layout/process1"/>
    <dgm:cxn modelId="{7BB2BA67-7616-934F-8D15-CA4E545E1A56}" type="presParOf" srcId="{9948A9C8-EEC2-9749-8127-F36ECE92164F}" destId="{F7899C6F-CE4D-8F40-B58C-DB3FBE61BE39}" srcOrd="0" destOrd="0" presId="urn:microsoft.com/office/officeart/2005/8/layout/process1"/>
    <dgm:cxn modelId="{5747B2F6-F0C5-9D4B-BA6A-B1D23FD7B47B}" type="presParOf" srcId="{4C252016-6C3C-C440-B058-CF5FDB4635F6}" destId="{724E64BE-893B-4844-B82E-001DBB59320A}" srcOrd="6" destOrd="0" presId="urn:microsoft.com/office/officeart/2005/8/layout/process1"/>
    <dgm:cxn modelId="{1FE698D6-0DBC-F34A-89DE-2D65B206C60F}" type="presParOf" srcId="{4C252016-6C3C-C440-B058-CF5FDB4635F6}" destId="{40D2FDCB-1F68-C545-A498-D232CB027390}" srcOrd="7" destOrd="0" presId="urn:microsoft.com/office/officeart/2005/8/layout/process1"/>
    <dgm:cxn modelId="{847C5626-7473-864A-8675-1CA6789DE7F6}" type="presParOf" srcId="{40D2FDCB-1F68-C545-A498-D232CB027390}" destId="{ECB98B49-0A78-D849-A1CD-0A2319E92505}" srcOrd="0" destOrd="0" presId="urn:microsoft.com/office/officeart/2005/8/layout/process1"/>
    <dgm:cxn modelId="{46E38E7F-11EB-F443-8E0B-A56A7D4BBC69}" type="presParOf" srcId="{4C252016-6C3C-C440-B058-CF5FDB4635F6}" destId="{B2C0BA53-0883-0046-8440-D8339BDEE8EA}"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3" csCatId="accent6" phldr="1"/>
      <dgm:spPr/>
    </dgm:pt>
    <dgm:pt modelId="{53A65719-E4FB-314D-9AC0-9BD56CC2E638}">
      <dgm:prSet phldrT="[Text]">
        <dgm:style>
          <a:lnRef idx="3">
            <a:schemeClr val="lt1"/>
          </a:lnRef>
          <a:fillRef idx="1">
            <a:schemeClr val="accent6"/>
          </a:fillRef>
          <a:effectRef idx="1">
            <a:schemeClr val="accent6"/>
          </a:effectRef>
          <a:fontRef idx="minor">
            <a:schemeClr val="lt1"/>
          </a:fontRef>
        </dgm:style>
      </dgm:prSe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highlight>
                <a:srgbClr val="000000"/>
              </a:highlight>
            </a:rPr>
            <a:t>Various</a:t>
          </a:r>
        </a:p>
        <a:p>
          <a:endParaRPr lang="en-US" dirty="0">
            <a:solidFill>
              <a:schemeClr val="bg1"/>
            </a:solidFill>
          </a:endParaRPr>
        </a:p>
        <a:p>
          <a:endParaRPr lang="en-US" dirty="0"/>
        </a:p>
        <a:p>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highlight>
                <a:srgbClr val="000000"/>
              </a:highlight>
            </a:rPr>
            <a:t>Firewood Logs</a:t>
          </a:r>
        </a:p>
        <a:p>
          <a:endParaRPr lang="en-US" dirty="0">
            <a:solidFill>
              <a:schemeClr val="bg1"/>
            </a:solidFill>
          </a:endParaRPr>
        </a:p>
        <a:p>
          <a:endParaRPr lang="en-US" dirty="0"/>
        </a:p>
        <a:p>
          <a:r>
            <a:rPr lang="en-US" dirty="0"/>
            <a:t> </a:t>
          </a:r>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highlight>
                <a:srgbClr val="000000"/>
              </a:highlight>
            </a:rPr>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dgm:t>
        <a:bodyPr/>
        <a:lstStyle/>
        <a:p>
          <a:r>
            <a:rPr lang="en-US" dirty="0">
              <a:solidFill>
                <a:schemeClr val="tx1"/>
              </a:solidFill>
            </a:rPr>
            <a:t>Chop/Bundle/Bag</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a:lstStyle/>
        <a:p>
          <a:r>
            <a:rPr lang="en-US" dirty="0">
              <a:solidFill>
                <a:schemeClr val="tx1"/>
              </a:solidFill>
            </a:rPr>
            <a:t>Domestic Firewood</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EB5AC103-0CD5-DA47-89AD-A346A80592B3}" type="presOf" srcId="{1F0AF711-8301-2946-AEAA-3AD08F3DF8B9}" destId="{87C259A5-709A-F147-8C22-FB8BBA461F6D}" srcOrd="0" destOrd="0" presId="urn:microsoft.com/office/officeart/2005/8/layout/process1"/>
    <dgm:cxn modelId="{E8409705-B11F-E94E-BAF2-A109D8D35BC3}" type="presOf" srcId="{8572032F-5B29-8049-B271-A8D9C0F1CB54}" destId="{60DC245C-D5C0-4649-B08F-73F6A0201303}" srcOrd="0" destOrd="0" presId="urn:microsoft.com/office/officeart/2005/8/layout/process1"/>
    <dgm:cxn modelId="{FC7EAB0D-5AFC-D44C-83F0-098ACA2A1799}" type="presOf" srcId="{2AE04E7E-7AA4-9E42-958C-11CE821337AA}" destId="{9948A9C8-EEC2-9749-8127-F36ECE92164F}" srcOrd="0" destOrd="0" presId="urn:microsoft.com/office/officeart/2005/8/layout/process1"/>
    <dgm:cxn modelId="{C746835F-1AF8-1844-ABB8-05F9DA9F44FA}" type="presOf" srcId="{D754A23D-43E1-CE4C-B742-3246194D3B74}" destId="{4C252016-6C3C-C440-B058-CF5FDB4635F6}" srcOrd="0" destOrd="0" presId="urn:microsoft.com/office/officeart/2005/8/layout/process1"/>
    <dgm:cxn modelId="{1B2EB543-5F90-4040-85D1-B3FF3C57142E}" type="presOf" srcId="{FE8F8AC5-E6D5-154A-85C0-D02043F36160}" destId="{724E64BE-893B-4844-B82E-001DBB59320A}" srcOrd="0" destOrd="0" presId="urn:microsoft.com/office/officeart/2005/8/layout/process1"/>
    <dgm:cxn modelId="{9A4A9F6D-34EF-7743-863B-14B4B416D49F}"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B7F62952-FDA8-684C-BB25-38F5928CE236}" type="presOf" srcId="{6A4E3860-6399-1B41-8728-0D2738A122BF}" destId="{B2C0BA53-0883-0046-8440-D8339BDEE8EA}" srcOrd="0" destOrd="0" presId="urn:microsoft.com/office/officeart/2005/8/layout/process1"/>
    <dgm:cxn modelId="{22CD6477-CB00-684E-ACAE-965F13775261}" type="presOf" srcId="{1F0AF711-8301-2946-AEAA-3AD08F3DF8B9}" destId="{21DF2675-02D9-9F49-B63B-79034BF92B3D}" srcOrd="1" destOrd="0" presId="urn:microsoft.com/office/officeart/2005/8/layout/process1"/>
    <dgm:cxn modelId="{47C1F97F-E3C3-3647-873E-E7D27354EAD7}" type="presOf" srcId="{53A65719-E4FB-314D-9AC0-9BD56CC2E638}" destId="{686BE121-D6D4-924F-B665-E8565EB15F81}"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BBFD2593-3122-1247-9768-540E56923F05}" type="presOf" srcId="{2564F7C8-BC18-5D46-BE0F-A3A196609654}" destId="{59C07B7B-3372-684D-9A25-694B210ED606}" srcOrd="0" destOrd="0" presId="urn:microsoft.com/office/officeart/2005/8/layout/process1"/>
    <dgm:cxn modelId="{565D5993-1348-124C-9DA5-C3EAC48DF542}" type="presOf" srcId="{0AA61E05-95C5-F841-BD07-F8EE6BB3A819}" destId="{ECB98B49-0A78-D849-A1CD-0A2319E92505}" srcOrd="1" destOrd="0" presId="urn:microsoft.com/office/officeart/2005/8/layout/process1"/>
    <dgm:cxn modelId="{41368AB3-E19F-DD43-832B-E52853D6CB57}" type="presOf" srcId="{2AE04E7E-7AA4-9E42-958C-11CE821337AA}" destId="{F7899C6F-CE4D-8F40-B58C-DB3FBE61BE39}"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67FF07D5-6553-CE48-BB23-E1386246CC40}" type="presOf" srcId="{DC9FF0B0-2C69-1242-B3B9-00D599FCD844}" destId="{20CE3761-CD40-7C4F-A196-87F589BF3E97}" srcOrd="0" destOrd="0" presId="urn:microsoft.com/office/officeart/2005/8/layout/process1"/>
    <dgm:cxn modelId="{233ED3DF-8754-CE49-877A-4296A595D11F}"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18070B92-119F-BB4E-A54C-8F67323C28B3}" type="presParOf" srcId="{4C252016-6C3C-C440-B058-CF5FDB4635F6}" destId="{686BE121-D6D4-924F-B665-E8565EB15F81}" srcOrd="0" destOrd="0" presId="urn:microsoft.com/office/officeart/2005/8/layout/process1"/>
    <dgm:cxn modelId="{97761A90-9F80-FB46-A681-5D4D0D0FF9CF}" type="presParOf" srcId="{4C252016-6C3C-C440-B058-CF5FDB4635F6}" destId="{87C259A5-709A-F147-8C22-FB8BBA461F6D}" srcOrd="1" destOrd="0" presId="urn:microsoft.com/office/officeart/2005/8/layout/process1"/>
    <dgm:cxn modelId="{9FD841DB-6138-CE4D-A952-2D27465BE067}" type="presParOf" srcId="{87C259A5-709A-F147-8C22-FB8BBA461F6D}" destId="{21DF2675-02D9-9F49-B63B-79034BF92B3D}" srcOrd="0" destOrd="0" presId="urn:microsoft.com/office/officeart/2005/8/layout/process1"/>
    <dgm:cxn modelId="{D7E625C9-7575-A345-8419-DE98C6D37A47}" type="presParOf" srcId="{4C252016-6C3C-C440-B058-CF5FDB4635F6}" destId="{60DC245C-D5C0-4649-B08F-73F6A0201303}" srcOrd="2" destOrd="0" presId="urn:microsoft.com/office/officeart/2005/8/layout/process1"/>
    <dgm:cxn modelId="{EFE4BA87-5FEC-6C43-B0BF-C2D511B4AFB4}" type="presParOf" srcId="{4C252016-6C3C-C440-B058-CF5FDB4635F6}" destId="{59C07B7B-3372-684D-9A25-694B210ED606}" srcOrd="3" destOrd="0" presId="urn:microsoft.com/office/officeart/2005/8/layout/process1"/>
    <dgm:cxn modelId="{CEBDC614-248B-4345-B7C9-7B994C50D66E}" type="presParOf" srcId="{59C07B7B-3372-684D-9A25-694B210ED606}" destId="{51E28EAB-F2AC-D440-A1C2-AED22065F23A}" srcOrd="0" destOrd="0" presId="urn:microsoft.com/office/officeart/2005/8/layout/process1"/>
    <dgm:cxn modelId="{9E0CA18B-930B-A14C-9CF2-F3133908C635}" type="presParOf" srcId="{4C252016-6C3C-C440-B058-CF5FDB4635F6}" destId="{20CE3761-CD40-7C4F-A196-87F589BF3E97}" srcOrd="4" destOrd="0" presId="urn:microsoft.com/office/officeart/2005/8/layout/process1"/>
    <dgm:cxn modelId="{C9C23E9E-77A9-E546-BE37-9D738B51B8D3}" type="presParOf" srcId="{4C252016-6C3C-C440-B058-CF5FDB4635F6}" destId="{9948A9C8-EEC2-9749-8127-F36ECE92164F}" srcOrd="5" destOrd="0" presId="urn:microsoft.com/office/officeart/2005/8/layout/process1"/>
    <dgm:cxn modelId="{BD9FCAF7-1057-A247-9B4A-01C7C407C5DA}" type="presParOf" srcId="{9948A9C8-EEC2-9749-8127-F36ECE92164F}" destId="{F7899C6F-CE4D-8F40-B58C-DB3FBE61BE39}" srcOrd="0" destOrd="0" presId="urn:microsoft.com/office/officeart/2005/8/layout/process1"/>
    <dgm:cxn modelId="{521FC4D8-6565-9749-B3F9-9F4B90C231C1}" type="presParOf" srcId="{4C252016-6C3C-C440-B058-CF5FDB4635F6}" destId="{724E64BE-893B-4844-B82E-001DBB59320A}" srcOrd="6" destOrd="0" presId="urn:microsoft.com/office/officeart/2005/8/layout/process1"/>
    <dgm:cxn modelId="{5E46D01C-E2B5-0741-837C-E9F391AAD1F7}" type="presParOf" srcId="{4C252016-6C3C-C440-B058-CF5FDB4635F6}" destId="{40D2FDCB-1F68-C545-A498-D232CB027390}" srcOrd="7" destOrd="0" presId="urn:microsoft.com/office/officeart/2005/8/layout/process1"/>
    <dgm:cxn modelId="{F2015009-A332-0946-B8DC-FD70FCE1EF4D}" type="presParOf" srcId="{40D2FDCB-1F68-C545-A498-D232CB027390}" destId="{ECB98B49-0A78-D849-A1CD-0A2319E92505}" srcOrd="0" destOrd="0" presId="urn:microsoft.com/office/officeart/2005/8/layout/process1"/>
    <dgm:cxn modelId="{69DD40F6-ED0B-B54B-8976-FC086859FB87}"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3_4" csCatId="accent3" phldr="1"/>
      <dgm:spPr/>
    </dgm:pt>
    <dgm:pt modelId="{53A65719-E4FB-314D-9AC0-9BD56CC2E638}">
      <dgm:prSet phldrT="[Text]"/>
      <dgm:spPr/>
      <dgm:t>
        <a:bodyPr/>
        <a:lstStyle/>
        <a:p>
          <a:r>
            <a:rPr lang="en-US" dirty="0"/>
            <a:t>All Biomass</a:t>
          </a:r>
        </a:p>
        <a:p>
          <a:endParaRPr lang="en-US" dirty="0"/>
        </a:p>
        <a:p>
          <a:endParaRPr lang="en-US" dirty="0"/>
        </a:p>
        <a:p>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t>Biomass Value Add</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dgm:t>
        <a:bodyPr/>
        <a:lstStyle/>
        <a:p>
          <a:r>
            <a:rPr lang="en-US" dirty="0"/>
            <a:t>Pellets</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dgm:t>
        <a:bodyPr/>
        <a:lstStyle/>
        <a:p>
          <a:r>
            <a:rPr lang="en-US" dirty="0"/>
            <a:t>Energy / Steam</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29B70A03-5803-EC41-820E-2A2520FF810E}" type="presOf" srcId="{D754A23D-43E1-CE4C-B742-3246194D3B74}" destId="{4C252016-6C3C-C440-B058-CF5FDB4635F6}" srcOrd="0" destOrd="0" presId="urn:microsoft.com/office/officeart/2005/8/layout/process1"/>
    <dgm:cxn modelId="{01AA3904-AE23-C244-B5FD-06666F29499E}" type="presOf" srcId="{0AA61E05-95C5-F841-BD07-F8EE6BB3A819}" destId="{ECB98B49-0A78-D849-A1CD-0A2319E92505}" srcOrd="1" destOrd="0" presId="urn:microsoft.com/office/officeart/2005/8/layout/process1"/>
    <dgm:cxn modelId="{30280B1D-29A4-9D47-8032-F09D3ED2553B}" type="presOf" srcId="{2564F7C8-BC18-5D46-BE0F-A3A196609654}" destId="{51E28EAB-F2AC-D440-A1C2-AED22065F23A}" srcOrd="1" destOrd="0" presId="urn:microsoft.com/office/officeart/2005/8/layout/process1"/>
    <dgm:cxn modelId="{FF11022B-8B84-3A47-B927-283F9EDFB478}" type="presOf" srcId="{2AE04E7E-7AA4-9E42-958C-11CE821337AA}" destId="{9948A9C8-EEC2-9749-8127-F36ECE92164F}" srcOrd="0" destOrd="0" presId="urn:microsoft.com/office/officeart/2005/8/layout/process1"/>
    <dgm:cxn modelId="{48D7CA2F-99EC-AB4C-9A2B-D79E91BD6FE3}" type="presOf" srcId="{8572032F-5B29-8049-B271-A8D9C0F1CB54}" destId="{60DC245C-D5C0-4649-B08F-73F6A0201303}" srcOrd="0" destOrd="0" presId="urn:microsoft.com/office/officeart/2005/8/layout/process1"/>
    <dgm:cxn modelId="{3C02A834-6DE6-2441-B548-8512B7EBF0A8}" type="presOf" srcId="{2564F7C8-BC18-5D46-BE0F-A3A196609654}" destId="{59C07B7B-3372-684D-9A25-694B210ED606}" srcOrd="0" destOrd="0" presId="urn:microsoft.com/office/officeart/2005/8/layout/process1"/>
    <dgm:cxn modelId="{6A7DAF6F-C073-9243-8ABD-6D478C44E70F}" type="presOf" srcId="{1F0AF711-8301-2946-AEAA-3AD08F3DF8B9}" destId="{21DF2675-02D9-9F49-B63B-79034BF92B3D}" srcOrd="1"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CC962A7E-3996-CC42-87E3-F6A94872DF05}" type="presOf" srcId="{6A4E3860-6399-1B41-8728-0D2738A122BF}" destId="{B2C0BA53-0883-0046-8440-D8339BDEE8EA}" srcOrd="0" destOrd="0" presId="urn:microsoft.com/office/officeart/2005/8/layout/process1"/>
    <dgm:cxn modelId="{DD8F1387-D735-034B-9A0D-6B67D67272E5}" type="presOf" srcId="{FE8F8AC5-E6D5-154A-85C0-D02043F36160}" destId="{724E64BE-893B-4844-B82E-001DBB59320A}"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C198018A-2BAD-7547-BD8D-C27B689EFCCC}" type="presOf" srcId="{1F0AF711-8301-2946-AEAA-3AD08F3DF8B9}" destId="{87C259A5-709A-F147-8C22-FB8BBA461F6D}" srcOrd="0" destOrd="0" presId="urn:microsoft.com/office/officeart/2005/8/layout/process1"/>
    <dgm:cxn modelId="{DBACABAB-A3BA-FC4E-8B46-AB731E3C5DE1}" type="presOf" srcId="{DC9FF0B0-2C69-1242-B3B9-00D599FCD844}" destId="{20CE3761-CD40-7C4F-A196-87F589BF3E97}"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4688C6D2-AC05-0B45-87BA-420EED16CDA9}" type="presOf" srcId="{0AA61E05-95C5-F841-BD07-F8EE6BB3A819}" destId="{40D2FDCB-1F68-C545-A498-D232CB027390}"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164168F0-13C2-E947-87EF-4AFADD0211C4}" type="presOf" srcId="{53A65719-E4FB-314D-9AC0-9BD56CC2E638}" destId="{686BE121-D6D4-924F-B665-E8565EB15F81}" srcOrd="0" destOrd="0" presId="urn:microsoft.com/office/officeart/2005/8/layout/process1"/>
    <dgm:cxn modelId="{DDB30AF8-8B9A-9B48-8DAC-4734EE475468}" type="presOf" srcId="{2AE04E7E-7AA4-9E42-958C-11CE821337AA}" destId="{F7899C6F-CE4D-8F40-B58C-DB3FBE61BE39}" srcOrd="1" destOrd="0" presId="urn:microsoft.com/office/officeart/2005/8/layout/process1"/>
    <dgm:cxn modelId="{BF6B82FB-0032-A34F-89AC-68EC187B5283}" srcId="{D754A23D-43E1-CE4C-B742-3246194D3B74}" destId="{53A65719-E4FB-314D-9AC0-9BD56CC2E638}" srcOrd="0" destOrd="0" parTransId="{98F63195-E76B-1F43-94FE-16007D9FFBDD}" sibTransId="{1F0AF711-8301-2946-AEAA-3AD08F3DF8B9}"/>
    <dgm:cxn modelId="{C3D18C09-9C9C-E049-90D1-1CC534D1A3C8}" type="presParOf" srcId="{4C252016-6C3C-C440-B058-CF5FDB4635F6}" destId="{686BE121-D6D4-924F-B665-E8565EB15F81}" srcOrd="0" destOrd="0" presId="urn:microsoft.com/office/officeart/2005/8/layout/process1"/>
    <dgm:cxn modelId="{B22A0FB3-5087-5848-9568-7D70AEE877C4}" type="presParOf" srcId="{4C252016-6C3C-C440-B058-CF5FDB4635F6}" destId="{87C259A5-709A-F147-8C22-FB8BBA461F6D}" srcOrd="1" destOrd="0" presId="urn:microsoft.com/office/officeart/2005/8/layout/process1"/>
    <dgm:cxn modelId="{CDDAA20E-3346-8D48-BD54-F21896E8A483}" type="presParOf" srcId="{87C259A5-709A-F147-8C22-FB8BBA461F6D}" destId="{21DF2675-02D9-9F49-B63B-79034BF92B3D}" srcOrd="0" destOrd="0" presId="urn:microsoft.com/office/officeart/2005/8/layout/process1"/>
    <dgm:cxn modelId="{DCF54455-E7AA-5340-9895-568864165FFA}" type="presParOf" srcId="{4C252016-6C3C-C440-B058-CF5FDB4635F6}" destId="{60DC245C-D5C0-4649-B08F-73F6A0201303}" srcOrd="2" destOrd="0" presId="urn:microsoft.com/office/officeart/2005/8/layout/process1"/>
    <dgm:cxn modelId="{EA250987-6CEA-D24F-9B09-D404D6D72B09}" type="presParOf" srcId="{4C252016-6C3C-C440-B058-CF5FDB4635F6}" destId="{59C07B7B-3372-684D-9A25-694B210ED606}" srcOrd="3" destOrd="0" presId="urn:microsoft.com/office/officeart/2005/8/layout/process1"/>
    <dgm:cxn modelId="{9EE1FA27-D364-A94D-95AF-E117A42FEB9B}" type="presParOf" srcId="{59C07B7B-3372-684D-9A25-694B210ED606}" destId="{51E28EAB-F2AC-D440-A1C2-AED22065F23A}" srcOrd="0" destOrd="0" presId="urn:microsoft.com/office/officeart/2005/8/layout/process1"/>
    <dgm:cxn modelId="{8CE34FAA-3E4D-F941-A240-65327CA0F986}" type="presParOf" srcId="{4C252016-6C3C-C440-B058-CF5FDB4635F6}" destId="{20CE3761-CD40-7C4F-A196-87F589BF3E97}" srcOrd="4" destOrd="0" presId="urn:microsoft.com/office/officeart/2005/8/layout/process1"/>
    <dgm:cxn modelId="{9E403A1B-41C5-914F-9203-DD7CB0E545AA}" type="presParOf" srcId="{4C252016-6C3C-C440-B058-CF5FDB4635F6}" destId="{9948A9C8-EEC2-9749-8127-F36ECE92164F}" srcOrd="5" destOrd="0" presId="urn:microsoft.com/office/officeart/2005/8/layout/process1"/>
    <dgm:cxn modelId="{001504A8-8A3E-A548-BF7E-A349DD1BFD1C}" type="presParOf" srcId="{9948A9C8-EEC2-9749-8127-F36ECE92164F}" destId="{F7899C6F-CE4D-8F40-B58C-DB3FBE61BE39}" srcOrd="0" destOrd="0" presId="urn:microsoft.com/office/officeart/2005/8/layout/process1"/>
    <dgm:cxn modelId="{E6E78032-2584-664F-80BA-F76352ABDB87}" type="presParOf" srcId="{4C252016-6C3C-C440-B058-CF5FDB4635F6}" destId="{724E64BE-893B-4844-B82E-001DBB59320A}" srcOrd="6" destOrd="0" presId="urn:microsoft.com/office/officeart/2005/8/layout/process1"/>
    <dgm:cxn modelId="{BA7E2398-A322-CE44-BE69-EC0B01112BB9}" type="presParOf" srcId="{4C252016-6C3C-C440-B058-CF5FDB4635F6}" destId="{40D2FDCB-1F68-C545-A498-D232CB027390}" srcOrd="7" destOrd="0" presId="urn:microsoft.com/office/officeart/2005/8/layout/process1"/>
    <dgm:cxn modelId="{49E9F9D4-A870-4540-9D59-6FDA65A18C51}" type="presParOf" srcId="{40D2FDCB-1F68-C545-A498-D232CB027390}" destId="{ECB98B49-0A78-D849-A1CD-0A2319E92505}" srcOrd="0" destOrd="0" presId="urn:microsoft.com/office/officeart/2005/8/layout/process1"/>
    <dgm:cxn modelId="{FB3AD289-33FC-0141-86C2-FF7CCB6F0C22}"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dgm:t>
        <a:bodyPr/>
        <a:lstStyle/>
        <a:p>
          <a:r>
            <a:rPr lang="en-US" dirty="0"/>
            <a:t>All Biomass</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dgm:t>
        <a:bodyPr/>
        <a:lstStyle/>
        <a:p>
          <a:r>
            <a:rPr lang="en-US" dirty="0">
              <a:solidFill>
                <a:schemeClr val="tx1"/>
              </a:solidFill>
            </a:rPr>
            <a:t>Lumber</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dgm:t>
        <a:bodyPr/>
        <a:lstStyle/>
        <a:p>
          <a:r>
            <a:rPr lang="en-US" dirty="0">
              <a:solidFill>
                <a:schemeClr val="tx1"/>
              </a:solidFill>
            </a:rPr>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r>
            <a:rPr lang="en-US" dirty="0">
              <a:solidFill>
                <a:schemeClr val="tx1"/>
              </a:solidFill>
            </a:rPr>
            <a:t>Chip</a:t>
          </a:r>
          <a:r>
            <a:rPr lang="en-US" dirty="0"/>
            <a:t> </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solidFill>
                <a:schemeClr val="bg1"/>
              </a:solidFill>
              <a:highlight>
                <a:srgbClr val="000000"/>
              </a:highlight>
            </a:rPr>
            <a:t>Heat / Steam</a:t>
          </a:r>
        </a:p>
        <a:p>
          <a:endParaRPr lang="en-US" dirty="0">
            <a:solidFill>
              <a:schemeClr val="bg1"/>
            </a:solidFill>
          </a:endParaRPr>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45"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3808343-77F1-41D6-8DB4-C905FC49D062}" type="doc">
      <dgm:prSet loTypeId="urn:microsoft.com/office/officeart/2005/8/layout/vList3" loCatId="list" qsTypeId="urn:microsoft.com/office/officeart/2005/8/quickstyle/simple1" qsCatId="simple" csTypeId="urn:microsoft.com/office/officeart/2005/8/colors/accent1_2" csCatId="accent1" phldr="1"/>
      <dgm:spPr/>
    </dgm:pt>
    <dgm:pt modelId="{622821FA-7DBA-409E-A177-28D15E93BA06}">
      <dgm:prSet phldrT="[Text]" custT="1"/>
      <dgm:spPr/>
      <dgm:t>
        <a:bodyPr/>
        <a:lstStyle/>
        <a:p>
          <a:r>
            <a:rPr lang="en-ZA" sz="2800" dirty="0"/>
            <a:t>Packaging</a:t>
          </a:r>
        </a:p>
      </dgm:t>
    </dgm:pt>
    <dgm:pt modelId="{41CE1792-5EF5-45C5-BDBA-A7AE8613D956}" type="parTrans" cxnId="{D6D984A3-0AF4-4456-BA50-AF634D6A16A0}">
      <dgm:prSet/>
      <dgm:spPr/>
      <dgm:t>
        <a:bodyPr/>
        <a:lstStyle/>
        <a:p>
          <a:endParaRPr lang="en-ZA" sz="2800"/>
        </a:p>
      </dgm:t>
    </dgm:pt>
    <dgm:pt modelId="{4BDE97FB-F8F2-4172-B535-78E6D5D9DEF7}" type="sibTrans" cxnId="{D6D984A3-0AF4-4456-BA50-AF634D6A16A0}">
      <dgm:prSet/>
      <dgm:spPr/>
      <dgm:t>
        <a:bodyPr/>
        <a:lstStyle/>
        <a:p>
          <a:endParaRPr lang="en-ZA" sz="2800"/>
        </a:p>
      </dgm:t>
    </dgm:pt>
    <dgm:pt modelId="{818CA8D3-C608-40C8-9244-CA9AA0BB5E2C}">
      <dgm:prSet phldrT="[Text]" custT="1"/>
      <dgm:spPr/>
      <dgm:t>
        <a:bodyPr/>
        <a:lstStyle/>
        <a:p>
          <a:r>
            <a:rPr lang="en-ZA" sz="2800" dirty="0"/>
            <a:t>Palettes</a:t>
          </a:r>
        </a:p>
      </dgm:t>
    </dgm:pt>
    <dgm:pt modelId="{5FDBF2DE-E7F2-45EF-93AC-96706F89780D}" type="parTrans" cxnId="{F65E4C60-5C04-4B40-B1AF-9383502FBB0A}">
      <dgm:prSet/>
      <dgm:spPr/>
      <dgm:t>
        <a:bodyPr/>
        <a:lstStyle/>
        <a:p>
          <a:endParaRPr lang="en-ZA" sz="2800"/>
        </a:p>
      </dgm:t>
    </dgm:pt>
    <dgm:pt modelId="{2A4CE1D5-2099-4FD4-981F-538F0E23B485}" type="sibTrans" cxnId="{F65E4C60-5C04-4B40-B1AF-9383502FBB0A}">
      <dgm:prSet/>
      <dgm:spPr/>
      <dgm:t>
        <a:bodyPr/>
        <a:lstStyle/>
        <a:p>
          <a:endParaRPr lang="en-ZA" sz="2800"/>
        </a:p>
      </dgm:t>
    </dgm:pt>
    <dgm:pt modelId="{F415F851-A754-4126-9BAD-01A9861D686A}">
      <dgm:prSet phldrT="[Text]" custT="1"/>
      <dgm:spPr/>
      <dgm:t>
        <a:bodyPr/>
        <a:lstStyle/>
        <a:p>
          <a:r>
            <a:rPr lang="en-ZA" sz="2800" dirty="0"/>
            <a:t>Mine Support Timber</a:t>
          </a:r>
        </a:p>
      </dgm:t>
    </dgm:pt>
    <dgm:pt modelId="{01096463-2E85-4BBA-82FE-007A55C927FD}" type="parTrans" cxnId="{F3DA1D0C-CA7B-416E-8791-1F6C882CC2ED}">
      <dgm:prSet/>
      <dgm:spPr/>
      <dgm:t>
        <a:bodyPr/>
        <a:lstStyle/>
        <a:p>
          <a:endParaRPr lang="en-ZA" sz="2800"/>
        </a:p>
      </dgm:t>
    </dgm:pt>
    <dgm:pt modelId="{10406C11-70B4-42AA-A847-AB75C11C1D5A}" type="sibTrans" cxnId="{F3DA1D0C-CA7B-416E-8791-1F6C882CC2ED}">
      <dgm:prSet/>
      <dgm:spPr/>
      <dgm:t>
        <a:bodyPr/>
        <a:lstStyle/>
        <a:p>
          <a:endParaRPr lang="en-ZA" sz="2800"/>
        </a:p>
      </dgm:t>
    </dgm:pt>
    <dgm:pt modelId="{54A4A9AA-DDF6-4090-8613-5DDC10655980}">
      <dgm:prSet phldrT="[Text]" custT="1"/>
      <dgm:spPr/>
      <dgm:t>
        <a:bodyPr/>
        <a:lstStyle/>
        <a:p>
          <a:r>
            <a:rPr lang="en-ZA" sz="2800" dirty="0"/>
            <a:t>Timber (NCT)</a:t>
          </a:r>
        </a:p>
      </dgm:t>
    </dgm:pt>
    <dgm:pt modelId="{57C0086B-1838-4BC7-9DC9-56CF7628EF04}" type="parTrans" cxnId="{CE0490A9-0D5F-407B-8F96-A8640F385440}">
      <dgm:prSet/>
      <dgm:spPr/>
      <dgm:t>
        <a:bodyPr/>
        <a:lstStyle/>
        <a:p>
          <a:endParaRPr lang="en-ZA" sz="2800"/>
        </a:p>
      </dgm:t>
    </dgm:pt>
    <dgm:pt modelId="{A3633E54-3C9C-4258-9E8D-739AD5B1672C}" type="sibTrans" cxnId="{CE0490A9-0D5F-407B-8F96-A8640F385440}">
      <dgm:prSet/>
      <dgm:spPr/>
      <dgm:t>
        <a:bodyPr/>
        <a:lstStyle/>
        <a:p>
          <a:endParaRPr lang="en-ZA" sz="2800"/>
        </a:p>
      </dgm:t>
    </dgm:pt>
    <dgm:pt modelId="{BE961DB6-690B-4A83-903B-AE6C71949B50}">
      <dgm:prSet phldrT="[Text]" custT="1"/>
      <dgm:spPr/>
      <dgm:t>
        <a:bodyPr/>
        <a:lstStyle/>
        <a:p>
          <a:r>
            <a:rPr lang="en-ZA" sz="2800" dirty="0"/>
            <a:t>Bio Jet Fuel</a:t>
          </a:r>
        </a:p>
      </dgm:t>
    </dgm:pt>
    <dgm:pt modelId="{6B7C0503-B668-49A8-A875-39D8E530E013}" type="parTrans" cxnId="{5C482FB9-1EBB-44E1-AF2A-2F54B2E692D0}">
      <dgm:prSet/>
      <dgm:spPr/>
      <dgm:t>
        <a:bodyPr/>
        <a:lstStyle/>
        <a:p>
          <a:endParaRPr lang="en-ZA" sz="2800"/>
        </a:p>
      </dgm:t>
    </dgm:pt>
    <dgm:pt modelId="{E65E9507-0EFD-4D9E-AD83-0053A9629E52}" type="sibTrans" cxnId="{5C482FB9-1EBB-44E1-AF2A-2F54B2E692D0}">
      <dgm:prSet/>
      <dgm:spPr/>
      <dgm:t>
        <a:bodyPr/>
        <a:lstStyle/>
        <a:p>
          <a:endParaRPr lang="en-ZA" sz="2800"/>
        </a:p>
      </dgm:t>
    </dgm:pt>
    <dgm:pt modelId="{A1A9745C-5FB8-4084-88B8-2DA67FAEAB16}" type="pres">
      <dgm:prSet presAssocID="{03808343-77F1-41D6-8DB4-C905FC49D062}" presName="linearFlow" presStyleCnt="0">
        <dgm:presLayoutVars>
          <dgm:dir/>
          <dgm:resizeHandles val="exact"/>
        </dgm:presLayoutVars>
      </dgm:prSet>
      <dgm:spPr/>
    </dgm:pt>
    <dgm:pt modelId="{461A184C-42F5-4CAD-96DA-45AD255AED86}" type="pres">
      <dgm:prSet presAssocID="{622821FA-7DBA-409E-A177-28D15E93BA06}" presName="composite" presStyleCnt="0"/>
      <dgm:spPr/>
    </dgm:pt>
    <dgm:pt modelId="{07775E88-89F6-4355-9848-65E0F9C63449}" type="pres">
      <dgm:prSet presAssocID="{622821FA-7DBA-409E-A177-28D15E93BA06}" presName="imgShp" presStyleLbl="fgImgPlace1" presStyleIdx="0" presStyleCnt="5"/>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97A034E2-C7B4-4F62-86AF-9A6E436E815C}" type="pres">
      <dgm:prSet presAssocID="{622821FA-7DBA-409E-A177-28D15E93BA06}" presName="txShp" presStyleLbl="node1" presStyleIdx="0" presStyleCnt="5">
        <dgm:presLayoutVars>
          <dgm:bulletEnabled val="1"/>
        </dgm:presLayoutVars>
      </dgm:prSet>
      <dgm:spPr/>
    </dgm:pt>
    <dgm:pt modelId="{349D8369-5114-411C-81B8-43EE5C14EF91}" type="pres">
      <dgm:prSet presAssocID="{4BDE97FB-F8F2-4172-B535-78E6D5D9DEF7}" presName="spacing" presStyleCnt="0"/>
      <dgm:spPr/>
    </dgm:pt>
    <dgm:pt modelId="{EF579171-705E-4260-885D-E958EAAB6C72}" type="pres">
      <dgm:prSet presAssocID="{818CA8D3-C608-40C8-9244-CA9AA0BB5E2C}" presName="composite" presStyleCnt="0"/>
      <dgm:spPr/>
    </dgm:pt>
    <dgm:pt modelId="{F4E0AD5B-CA09-4E53-A327-6180E8617D17}" type="pres">
      <dgm:prSet presAssocID="{818CA8D3-C608-40C8-9244-CA9AA0BB5E2C}" presName="imgShp" presStyleLbl="fgImgPlace1" presStyleIdx="1" presStyleCnt="5"/>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40E2639-89B2-48AD-940C-82BCAFF1C7BB}" type="pres">
      <dgm:prSet presAssocID="{818CA8D3-C608-40C8-9244-CA9AA0BB5E2C}" presName="txShp" presStyleLbl="node1" presStyleIdx="1" presStyleCnt="5">
        <dgm:presLayoutVars>
          <dgm:bulletEnabled val="1"/>
        </dgm:presLayoutVars>
      </dgm:prSet>
      <dgm:spPr/>
    </dgm:pt>
    <dgm:pt modelId="{E26045AC-E4C5-4B42-B26F-A7E9C914D743}" type="pres">
      <dgm:prSet presAssocID="{2A4CE1D5-2099-4FD4-981F-538F0E23B485}" presName="spacing" presStyleCnt="0"/>
      <dgm:spPr/>
    </dgm:pt>
    <dgm:pt modelId="{FB4C25EB-1F82-4289-AECD-925D3E58D9F8}" type="pres">
      <dgm:prSet presAssocID="{F415F851-A754-4126-9BAD-01A9861D686A}" presName="composite" presStyleCnt="0"/>
      <dgm:spPr/>
    </dgm:pt>
    <dgm:pt modelId="{C443FAC6-2859-4CBB-8CA3-6A562399F52F}" type="pres">
      <dgm:prSet presAssocID="{F415F851-A754-4126-9BAD-01A9861D686A}" presName="imgShp" presStyleLbl="fg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54163B6A-03BC-4085-9322-7DF90876DE1D}" type="pres">
      <dgm:prSet presAssocID="{F415F851-A754-4126-9BAD-01A9861D686A}" presName="txShp" presStyleLbl="node1" presStyleIdx="2" presStyleCnt="5">
        <dgm:presLayoutVars>
          <dgm:bulletEnabled val="1"/>
        </dgm:presLayoutVars>
      </dgm:prSet>
      <dgm:spPr/>
    </dgm:pt>
    <dgm:pt modelId="{7D3565EA-4ABD-488E-88DC-848CCC281555}" type="pres">
      <dgm:prSet presAssocID="{10406C11-70B4-42AA-A847-AB75C11C1D5A}" presName="spacing" presStyleCnt="0"/>
      <dgm:spPr/>
    </dgm:pt>
    <dgm:pt modelId="{F2E3E84F-C7ED-4381-B905-DF6BE20BDF1D}" type="pres">
      <dgm:prSet presAssocID="{54A4A9AA-DDF6-4090-8613-5DDC10655980}" presName="composite" presStyleCnt="0"/>
      <dgm:spPr/>
    </dgm:pt>
    <dgm:pt modelId="{987AD710-6A47-4173-ADAD-F3E6592D1247}" type="pres">
      <dgm:prSet presAssocID="{54A4A9AA-DDF6-4090-8613-5DDC10655980}" presName="imgShp" presStyleLbl="fgImgPlace1" presStyleIdx="3" presStyleCnt="5"/>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F9ED52A-F7FE-4269-8FDE-02A0092AA07E}" type="pres">
      <dgm:prSet presAssocID="{54A4A9AA-DDF6-4090-8613-5DDC10655980}" presName="txShp" presStyleLbl="node1" presStyleIdx="3" presStyleCnt="5">
        <dgm:presLayoutVars>
          <dgm:bulletEnabled val="1"/>
        </dgm:presLayoutVars>
      </dgm:prSet>
      <dgm:spPr/>
    </dgm:pt>
    <dgm:pt modelId="{69149FB1-7C36-4EE2-BBBD-888C9ECF3669}" type="pres">
      <dgm:prSet presAssocID="{A3633E54-3C9C-4258-9E8D-739AD5B1672C}" presName="spacing" presStyleCnt="0"/>
      <dgm:spPr/>
    </dgm:pt>
    <dgm:pt modelId="{070077C4-0414-4AC2-AB25-13576ECF9658}" type="pres">
      <dgm:prSet presAssocID="{BE961DB6-690B-4A83-903B-AE6C71949B50}" presName="composite" presStyleCnt="0"/>
      <dgm:spPr/>
    </dgm:pt>
    <dgm:pt modelId="{C7586440-BFDD-4B5D-905D-1F865AAE0495}" type="pres">
      <dgm:prSet presAssocID="{BE961DB6-690B-4A83-903B-AE6C71949B50}" presName="imgShp" presStyleLbl="fgImgPlace1" presStyleIdx="4" presStyleCnt="5"/>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30B9E8A-9F05-421B-8D3A-431456B30433}" type="pres">
      <dgm:prSet presAssocID="{BE961DB6-690B-4A83-903B-AE6C71949B50}" presName="txShp" presStyleLbl="node1" presStyleIdx="4" presStyleCnt="5">
        <dgm:presLayoutVars>
          <dgm:bulletEnabled val="1"/>
        </dgm:presLayoutVars>
      </dgm:prSet>
      <dgm:spPr/>
    </dgm:pt>
  </dgm:ptLst>
  <dgm:cxnLst>
    <dgm:cxn modelId="{F3DA1D0C-CA7B-416E-8791-1F6C882CC2ED}" srcId="{03808343-77F1-41D6-8DB4-C905FC49D062}" destId="{F415F851-A754-4126-9BAD-01A9861D686A}" srcOrd="2" destOrd="0" parTransId="{01096463-2E85-4BBA-82FE-007A55C927FD}" sibTransId="{10406C11-70B4-42AA-A847-AB75C11C1D5A}"/>
    <dgm:cxn modelId="{D6FFDE3A-DBE2-4151-A716-AF53AE76DCCE}" type="presOf" srcId="{03808343-77F1-41D6-8DB4-C905FC49D062}" destId="{A1A9745C-5FB8-4084-88B8-2DA67FAEAB16}" srcOrd="0" destOrd="0" presId="urn:microsoft.com/office/officeart/2005/8/layout/vList3"/>
    <dgm:cxn modelId="{11C5D75E-229B-42FA-8BD7-E589BDDB6662}" type="presOf" srcId="{54A4A9AA-DDF6-4090-8613-5DDC10655980}" destId="{9F9ED52A-F7FE-4269-8FDE-02A0092AA07E}" srcOrd="0" destOrd="0" presId="urn:microsoft.com/office/officeart/2005/8/layout/vList3"/>
    <dgm:cxn modelId="{F65E4C60-5C04-4B40-B1AF-9383502FBB0A}" srcId="{03808343-77F1-41D6-8DB4-C905FC49D062}" destId="{818CA8D3-C608-40C8-9244-CA9AA0BB5E2C}" srcOrd="1" destOrd="0" parTransId="{5FDBF2DE-E7F2-45EF-93AC-96706F89780D}" sibTransId="{2A4CE1D5-2099-4FD4-981F-538F0E23B485}"/>
    <dgm:cxn modelId="{8F6BD549-61F3-49F1-8798-94F4D4915B7F}" type="presOf" srcId="{BE961DB6-690B-4A83-903B-AE6C71949B50}" destId="{B30B9E8A-9F05-421B-8D3A-431456B30433}" srcOrd="0" destOrd="0" presId="urn:microsoft.com/office/officeart/2005/8/layout/vList3"/>
    <dgm:cxn modelId="{B986DA9E-6ACA-4F9C-8D08-ACF5FDD4BBE6}" type="presOf" srcId="{622821FA-7DBA-409E-A177-28D15E93BA06}" destId="{97A034E2-C7B4-4F62-86AF-9A6E436E815C}" srcOrd="0" destOrd="0" presId="urn:microsoft.com/office/officeart/2005/8/layout/vList3"/>
    <dgm:cxn modelId="{D6D984A3-0AF4-4456-BA50-AF634D6A16A0}" srcId="{03808343-77F1-41D6-8DB4-C905FC49D062}" destId="{622821FA-7DBA-409E-A177-28D15E93BA06}" srcOrd="0" destOrd="0" parTransId="{41CE1792-5EF5-45C5-BDBA-A7AE8613D956}" sibTransId="{4BDE97FB-F8F2-4172-B535-78E6D5D9DEF7}"/>
    <dgm:cxn modelId="{CE0490A9-0D5F-407B-8F96-A8640F385440}" srcId="{03808343-77F1-41D6-8DB4-C905FC49D062}" destId="{54A4A9AA-DDF6-4090-8613-5DDC10655980}" srcOrd="3" destOrd="0" parTransId="{57C0086B-1838-4BC7-9DC9-56CF7628EF04}" sibTransId="{A3633E54-3C9C-4258-9E8D-739AD5B1672C}"/>
    <dgm:cxn modelId="{5C482FB9-1EBB-44E1-AF2A-2F54B2E692D0}" srcId="{03808343-77F1-41D6-8DB4-C905FC49D062}" destId="{BE961DB6-690B-4A83-903B-AE6C71949B50}" srcOrd="4" destOrd="0" parTransId="{6B7C0503-B668-49A8-A875-39D8E530E013}" sibTransId="{E65E9507-0EFD-4D9E-AD83-0053A9629E52}"/>
    <dgm:cxn modelId="{D17D32CA-5DF0-4C01-A5FC-86C66E241D92}" type="presOf" srcId="{F415F851-A754-4126-9BAD-01A9861D686A}" destId="{54163B6A-03BC-4085-9322-7DF90876DE1D}" srcOrd="0" destOrd="0" presId="urn:microsoft.com/office/officeart/2005/8/layout/vList3"/>
    <dgm:cxn modelId="{BA92D7F9-5C45-4A8E-A9C3-D365778AD1E5}" type="presOf" srcId="{818CA8D3-C608-40C8-9244-CA9AA0BB5E2C}" destId="{540E2639-89B2-48AD-940C-82BCAFF1C7BB}" srcOrd="0" destOrd="0" presId="urn:microsoft.com/office/officeart/2005/8/layout/vList3"/>
    <dgm:cxn modelId="{E8595A86-66A4-41EB-9F8B-8D179FCB5DFE}" type="presParOf" srcId="{A1A9745C-5FB8-4084-88B8-2DA67FAEAB16}" destId="{461A184C-42F5-4CAD-96DA-45AD255AED86}" srcOrd="0" destOrd="0" presId="urn:microsoft.com/office/officeart/2005/8/layout/vList3"/>
    <dgm:cxn modelId="{8CB86B70-08D1-4A48-80A3-D945E46B11A8}" type="presParOf" srcId="{461A184C-42F5-4CAD-96DA-45AD255AED86}" destId="{07775E88-89F6-4355-9848-65E0F9C63449}" srcOrd="0" destOrd="0" presId="urn:microsoft.com/office/officeart/2005/8/layout/vList3"/>
    <dgm:cxn modelId="{001F2533-6A43-471B-8CC1-3D4FB5536B21}" type="presParOf" srcId="{461A184C-42F5-4CAD-96DA-45AD255AED86}" destId="{97A034E2-C7B4-4F62-86AF-9A6E436E815C}" srcOrd="1" destOrd="0" presId="urn:microsoft.com/office/officeart/2005/8/layout/vList3"/>
    <dgm:cxn modelId="{CF9533A5-1C3E-4F33-9398-3C18EE2FCBD8}" type="presParOf" srcId="{A1A9745C-5FB8-4084-88B8-2DA67FAEAB16}" destId="{349D8369-5114-411C-81B8-43EE5C14EF91}" srcOrd="1" destOrd="0" presId="urn:microsoft.com/office/officeart/2005/8/layout/vList3"/>
    <dgm:cxn modelId="{7CAE610E-9399-4BBF-9BEC-4821228FE737}" type="presParOf" srcId="{A1A9745C-5FB8-4084-88B8-2DA67FAEAB16}" destId="{EF579171-705E-4260-885D-E958EAAB6C72}" srcOrd="2" destOrd="0" presId="urn:microsoft.com/office/officeart/2005/8/layout/vList3"/>
    <dgm:cxn modelId="{40AC19AB-94CB-40A8-83D9-769EF64670C8}" type="presParOf" srcId="{EF579171-705E-4260-885D-E958EAAB6C72}" destId="{F4E0AD5B-CA09-4E53-A327-6180E8617D17}" srcOrd="0" destOrd="0" presId="urn:microsoft.com/office/officeart/2005/8/layout/vList3"/>
    <dgm:cxn modelId="{CF5DC3CD-4137-4A69-B97A-61AE6EBBB897}" type="presParOf" srcId="{EF579171-705E-4260-885D-E958EAAB6C72}" destId="{540E2639-89B2-48AD-940C-82BCAFF1C7BB}" srcOrd="1" destOrd="0" presId="urn:microsoft.com/office/officeart/2005/8/layout/vList3"/>
    <dgm:cxn modelId="{5E56E4AC-9603-45DA-86A1-EBF3D9873F79}" type="presParOf" srcId="{A1A9745C-5FB8-4084-88B8-2DA67FAEAB16}" destId="{E26045AC-E4C5-4B42-B26F-A7E9C914D743}" srcOrd="3" destOrd="0" presId="urn:microsoft.com/office/officeart/2005/8/layout/vList3"/>
    <dgm:cxn modelId="{94039509-0DDD-4C8A-8187-307E6E902593}" type="presParOf" srcId="{A1A9745C-5FB8-4084-88B8-2DA67FAEAB16}" destId="{FB4C25EB-1F82-4289-AECD-925D3E58D9F8}" srcOrd="4" destOrd="0" presId="urn:microsoft.com/office/officeart/2005/8/layout/vList3"/>
    <dgm:cxn modelId="{D827E58E-C63F-4F99-8F5C-09A18525042D}" type="presParOf" srcId="{FB4C25EB-1F82-4289-AECD-925D3E58D9F8}" destId="{C443FAC6-2859-4CBB-8CA3-6A562399F52F}" srcOrd="0" destOrd="0" presId="urn:microsoft.com/office/officeart/2005/8/layout/vList3"/>
    <dgm:cxn modelId="{989AC916-BA14-4B5D-B476-12811088B886}" type="presParOf" srcId="{FB4C25EB-1F82-4289-AECD-925D3E58D9F8}" destId="{54163B6A-03BC-4085-9322-7DF90876DE1D}" srcOrd="1" destOrd="0" presId="urn:microsoft.com/office/officeart/2005/8/layout/vList3"/>
    <dgm:cxn modelId="{A22709A8-D482-45EE-B256-278E721FA42D}" type="presParOf" srcId="{A1A9745C-5FB8-4084-88B8-2DA67FAEAB16}" destId="{7D3565EA-4ABD-488E-88DC-848CCC281555}" srcOrd="5" destOrd="0" presId="urn:microsoft.com/office/officeart/2005/8/layout/vList3"/>
    <dgm:cxn modelId="{0C226562-C0A1-4EA8-870B-5F8E46F1F9FE}" type="presParOf" srcId="{A1A9745C-5FB8-4084-88B8-2DA67FAEAB16}" destId="{F2E3E84F-C7ED-4381-B905-DF6BE20BDF1D}" srcOrd="6" destOrd="0" presId="urn:microsoft.com/office/officeart/2005/8/layout/vList3"/>
    <dgm:cxn modelId="{41BC7DC2-2148-4640-AB3E-1F8C18AD0663}" type="presParOf" srcId="{F2E3E84F-C7ED-4381-B905-DF6BE20BDF1D}" destId="{987AD710-6A47-4173-ADAD-F3E6592D1247}" srcOrd="0" destOrd="0" presId="urn:microsoft.com/office/officeart/2005/8/layout/vList3"/>
    <dgm:cxn modelId="{2E23DD82-16F2-4755-9801-AC1883F0D6BA}" type="presParOf" srcId="{F2E3E84F-C7ED-4381-B905-DF6BE20BDF1D}" destId="{9F9ED52A-F7FE-4269-8FDE-02A0092AA07E}" srcOrd="1" destOrd="0" presId="urn:microsoft.com/office/officeart/2005/8/layout/vList3"/>
    <dgm:cxn modelId="{55D93ABA-D5F4-41BF-9EB2-F334A56165CD}" type="presParOf" srcId="{A1A9745C-5FB8-4084-88B8-2DA67FAEAB16}" destId="{69149FB1-7C36-4EE2-BBBD-888C9ECF3669}" srcOrd="7" destOrd="0" presId="urn:microsoft.com/office/officeart/2005/8/layout/vList3"/>
    <dgm:cxn modelId="{3110F758-7262-4B60-A944-1D575403BF52}" type="presParOf" srcId="{A1A9745C-5FB8-4084-88B8-2DA67FAEAB16}" destId="{070077C4-0414-4AC2-AB25-13576ECF9658}" srcOrd="8" destOrd="0" presId="urn:microsoft.com/office/officeart/2005/8/layout/vList3"/>
    <dgm:cxn modelId="{F59D4B11-E8A1-4767-8734-3CC2F0A5B0C7}" type="presParOf" srcId="{070077C4-0414-4AC2-AB25-13576ECF9658}" destId="{C7586440-BFDD-4B5D-905D-1F865AAE0495}" srcOrd="0" destOrd="0" presId="urn:microsoft.com/office/officeart/2005/8/layout/vList3"/>
    <dgm:cxn modelId="{14CD9F6E-6961-46BD-A79F-18230F96B6A7}" type="presParOf" srcId="{070077C4-0414-4AC2-AB25-13576ECF9658}" destId="{B30B9E8A-9F05-421B-8D3A-431456B3043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3808343-77F1-41D6-8DB4-C905FC49D062}" type="doc">
      <dgm:prSet loTypeId="urn:microsoft.com/office/officeart/2005/8/layout/vList3" loCatId="list" qsTypeId="urn:microsoft.com/office/officeart/2005/8/quickstyle/simple1" qsCatId="simple" csTypeId="urn:microsoft.com/office/officeart/2005/8/colors/accent1_2" csCatId="accent1" phldr="1"/>
      <dgm:spPr/>
    </dgm:pt>
    <dgm:pt modelId="{622821FA-7DBA-409E-A177-28D15E93BA06}">
      <dgm:prSet phldrT="[Text]" custT="1"/>
      <dgm:spPr/>
      <dgm:t>
        <a:bodyPr/>
        <a:lstStyle/>
        <a:p>
          <a:r>
            <a:rPr lang="en-ZA" sz="2800" dirty="0"/>
            <a:t>Biochar, Compost, </a:t>
          </a:r>
          <a:r>
            <a:rPr lang="en-ZA" sz="2800" dirty="0" err="1"/>
            <a:t>Hydrosoils</a:t>
          </a:r>
          <a:endParaRPr lang="en-ZA" sz="2800" dirty="0"/>
        </a:p>
      </dgm:t>
    </dgm:pt>
    <dgm:pt modelId="{41CE1792-5EF5-45C5-BDBA-A7AE8613D956}" type="parTrans" cxnId="{D6D984A3-0AF4-4456-BA50-AF634D6A16A0}">
      <dgm:prSet/>
      <dgm:spPr/>
      <dgm:t>
        <a:bodyPr/>
        <a:lstStyle/>
        <a:p>
          <a:endParaRPr lang="en-ZA" sz="2800"/>
        </a:p>
      </dgm:t>
    </dgm:pt>
    <dgm:pt modelId="{4BDE97FB-F8F2-4172-B535-78E6D5D9DEF7}" type="sibTrans" cxnId="{D6D984A3-0AF4-4456-BA50-AF634D6A16A0}">
      <dgm:prSet/>
      <dgm:spPr/>
      <dgm:t>
        <a:bodyPr/>
        <a:lstStyle/>
        <a:p>
          <a:endParaRPr lang="en-ZA" sz="2800"/>
        </a:p>
      </dgm:t>
    </dgm:pt>
    <dgm:pt modelId="{818CA8D3-C608-40C8-9244-CA9AA0BB5E2C}">
      <dgm:prSet phldrT="[Text]" custT="1"/>
      <dgm:spPr/>
      <dgm:t>
        <a:bodyPr/>
        <a:lstStyle/>
        <a:p>
          <a:r>
            <a:rPr lang="en-ZA" sz="2800" dirty="0"/>
            <a:t>Erosion Control</a:t>
          </a:r>
        </a:p>
      </dgm:t>
    </dgm:pt>
    <dgm:pt modelId="{5FDBF2DE-E7F2-45EF-93AC-96706F89780D}" type="parTrans" cxnId="{F65E4C60-5C04-4B40-B1AF-9383502FBB0A}">
      <dgm:prSet/>
      <dgm:spPr/>
      <dgm:t>
        <a:bodyPr/>
        <a:lstStyle/>
        <a:p>
          <a:endParaRPr lang="en-ZA" sz="2800"/>
        </a:p>
      </dgm:t>
    </dgm:pt>
    <dgm:pt modelId="{2A4CE1D5-2099-4FD4-981F-538F0E23B485}" type="sibTrans" cxnId="{F65E4C60-5C04-4B40-B1AF-9383502FBB0A}">
      <dgm:prSet/>
      <dgm:spPr/>
      <dgm:t>
        <a:bodyPr/>
        <a:lstStyle/>
        <a:p>
          <a:endParaRPr lang="en-ZA" sz="2800"/>
        </a:p>
      </dgm:t>
    </dgm:pt>
    <dgm:pt modelId="{F415F851-A754-4126-9BAD-01A9861D686A}">
      <dgm:prSet phldrT="[Text]" custT="1"/>
      <dgm:spPr/>
      <dgm:t>
        <a:bodyPr/>
        <a:lstStyle/>
        <a:p>
          <a:r>
            <a:rPr lang="en-ZA" sz="2800" dirty="0"/>
            <a:t>Agricultural Mulch</a:t>
          </a:r>
        </a:p>
      </dgm:t>
    </dgm:pt>
    <dgm:pt modelId="{01096463-2E85-4BBA-82FE-007A55C927FD}" type="parTrans" cxnId="{F3DA1D0C-CA7B-416E-8791-1F6C882CC2ED}">
      <dgm:prSet/>
      <dgm:spPr/>
      <dgm:t>
        <a:bodyPr/>
        <a:lstStyle/>
        <a:p>
          <a:endParaRPr lang="en-ZA" sz="2800"/>
        </a:p>
      </dgm:t>
    </dgm:pt>
    <dgm:pt modelId="{10406C11-70B4-42AA-A847-AB75C11C1D5A}" type="sibTrans" cxnId="{F3DA1D0C-CA7B-416E-8791-1F6C882CC2ED}">
      <dgm:prSet/>
      <dgm:spPr/>
      <dgm:t>
        <a:bodyPr/>
        <a:lstStyle/>
        <a:p>
          <a:endParaRPr lang="en-ZA" sz="2800"/>
        </a:p>
      </dgm:t>
    </dgm:pt>
    <dgm:pt modelId="{54A4A9AA-DDF6-4090-8613-5DDC10655980}">
      <dgm:prSet phldrT="[Text]" custT="1"/>
      <dgm:spPr/>
      <dgm:t>
        <a:bodyPr/>
        <a:lstStyle/>
        <a:p>
          <a:r>
            <a:rPr lang="en-ZA" sz="2800" dirty="0" err="1"/>
            <a:t>Oom</a:t>
          </a:r>
          <a:r>
            <a:rPr lang="en-ZA" sz="2800" dirty="0"/>
            <a:t> </a:t>
          </a:r>
          <a:r>
            <a:rPr lang="en-ZA" sz="2800" dirty="0" err="1"/>
            <a:t>Braam</a:t>
          </a:r>
          <a:r>
            <a:rPr lang="en-ZA" sz="2800" dirty="0"/>
            <a:t> se Cow Chow</a:t>
          </a:r>
        </a:p>
      </dgm:t>
    </dgm:pt>
    <dgm:pt modelId="{57C0086B-1838-4BC7-9DC9-56CF7628EF04}" type="parTrans" cxnId="{CE0490A9-0D5F-407B-8F96-A8640F385440}">
      <dgm:prSet/>
      <dgm:spPr/>
      <dgm:t>
        <a:bodyPr/>
        <a:lstStyle/>
        <a:p>
          <a:endParaRPr lang="en-ZA" sz="2800"/>
        </a:p>
      </dgm:t>
    </dgm:pt>
    <dgm:pt modelId="{A3633E54-3C9C-4258-9E8D-739AD5B1672C}" type="sibTrans" cxnId="{CE0490A9-0D5F-407B-8F96-A8640F385440}">
      <dgm:prSet/>
      <dgm:spPr/>
      <dgm:t>
        <a:bodyPr/>
        <a:lstStyle/>
        <a:p>
          <a:endParaRPr lang="en-ZA" sz="2800"/>
        </a:p>
      </dgm:t>
    </dgm:pt>
    <dgm:pt modelId="{BE961DB6-690B-4A83-903B-AE6C71949B50}">
      <dgm:prSet phldrT="[Text]" custT="1"/>
      <dgm:spPr/>
      <dgm:t>
        <a:bodyPr/>
        <a:lstStyle/>
        <a:p>
          <a:r>
            <a:rPr lang="en-ZA" sz="2800" dirty="0"/>
            <a:t>Fireproof Building material</a:t>
          </a:r>
        </a:p>
      </dgm:t>
    </dgm:pt>
    <dgm:pt modelId="{6B7C0503-B668-49A8-A875-39D8E530E013}" type="parTrans" cxnId="{5C482FB9-1EBB-44E1-AF2A-2F54B2E692D0}">
      <dgm:prSet/>
      <dgm:spPr/>
      <dgm:t>
        <a:bodyPr/>
        <a:lstStyle/>
        <a:p>
          <a:endParaRPr lang="en-ZA" sz="2800"/>
        </a:p>
      </dgm:t>
    </dgm:pt>
    <dgm:pt modelId="{E65E9507-0EFD-4D9E-AD83-0053A9629E52}" type="sibTrans" cxnId="{5C482FB9-1EBB-44E1-AF2A-2F54B2E692D0}">
      <dgm:prSet/>
      <dgm:spPr/>
      <dgm:t>
        <a:bodyPr/>
        <a:lstStyle/>
        <a:p>
          <a:endParaRPr lang="en-ZA" sz="2800"/>
        </a:p>
      </dgm:t>
    </dgm:pt>
    <dgm:pt modelId="{A1A9745C-5FB8-4084-88B8-2DA67FAEAB16}" type="pres">
      <dgm:prSet presAssocID="{03808343-77F1-41D6-8DB4-C905FC49D062}" presName="linearFlow" presStyleCnt="0">
        <dgm:presLayoutVars>
          <dgm:dir/>
          <dgm:resizeHandles val="exact"/>
        </dgm:presLayoutVars>
      </dgm:prSet>
      <dgm:spPr/>
    </dgm:pt>
    <dgm:pt modelId="{461A184C-42F5-4CAD-96DA-45AD255AED86}" type="pres">
      <dgm:prSet presAssocID="{622821FA-7DBA-409E-A177-28D15E93BA06}" presName="composite" presStyleCnt="0"/>
      <dgm:spPr/>
    </dgm:pt>
    <dgm:pt modelId="{07775E88-89F6-4355-9848-65E0F9C63449}" type="pres">
      <dgm:prSet presAssocID="{622821FA-7DBA-409E-A177-28D15E93BA06}" presName="imgShp" presStyleLbl="fgImgPlace1" presStyleIdx="0" presStyleCnt="5"/>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97A034E2-C7B4-4F62-86AF-9A6E436E815C}" type="pres">
      <dgm:prSet presAssocID="{622821FA-7DBA-409E-A177-28D15E93BA06}" presName="txShp" presStyleLbl="node1" presStyleIdx="0" presStyleCnt="5">
        <dgm:presLayoutVars>
          <dgm:bulletEnabled val="1"/>
        </dgm:presLayoutVars>
      </dgm:prSet>
      <dgm:spPr/>
    </dgm:pt>
    <dgm:pt modelId="{349D8369-5114-411C-81B8-43EE5C14EF91}" type="pres">
      <dgm:prSet presAssocID="{4BDE97FB-F8F2-4172-B535-78E6D5D9DEF7}" presName="spacing" presStyleCnt="0"/>
      <dgm:spPr/>
    </dgm:pt>
    <dgm:pt modelId="{EF579171-705E-4260-885D-E958EAAB6C72}" type="pres">
      <dgm:prSet presAssocID="{818CA8D3-C608-40C8-9244-CA9AA0BB5E2C}" presName="composite" presStyleCnt="0"/>
      <dgm:spPr/>
    </dgm:pt>
    <dgm:pt modelId="{F4E0AD5B-CA09-4E53-A327-6180E8617D17}" type="pres">
      <dgm:prSet presAssocID="{818CA8D3-C608-40C8-9244-CA9AA0BB5E2C}" presName="imgShp" presStyleLbl="fgImgPlace1" presStyleIdx="1" presStyleCnt="5"/>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40E2639-89B2-48AD-940C-82BCAFF1C7BB}" type="pres">
      <dgm:prSet presAssocID="{818CA8D3-C608-40C8-9244-CA9AA0BB5E2C}" presName="txShp" presStyleLbl="node1" presStyleIdx="1" presStyleCnt="5">
        <dgm:presLayoutVars>
          <dgm:bulletEnabled val="1"/>
        </dgm:presLayoutVars>
      </dgm:prSet>
      <dgm:spPr/>
    </dgm:pt>
    <dgm:pt modelId="{E26045AC-E4C5-4B42-B26F-A7E9C914D743}" type="pres">
      <dgm:prSet presAssocID="{2A4CE1D5-2099-4FD4-981F-538F0E23B485}" presName="spacing" presStyleCnt="0"/>
      <dgm:spPr/>
    </dgm:pt>
    <dgm:pt modelId="{FB4C25EB-1F82-4289-AECD-925D3E58D9F8}" type="pres">
      <dgm:prSet presAssocID="{F415F851-A754-4126-9BAD-01A9861D686A}" presName="composite" presStyleCnt="0"/>
      <dgm:spPr/>
    </dgm:pt>
    <dgm:pt modelId="{C443FAC6-2859-4CBB-8CA3-6A562399F52F}" type="pres">
      <dgm:prSet presAssocID="{F415F851-A754-4126-9BAD-01A9861D686A}" presName="imgShp" presStyleLbl="fg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54163B6A-03BC-4085-9322-7DF90876DE1D}" type="pres">
      <dgm:prSet presAssocID="{F415F851-A754-4126-9BAD-01A9861D686A}" presName="txShp" presStyleLbl="node1" presStyleIdx="2" presStyleCnt="5">
        <dgm:presLayoutVars>
          <dgm:bulletEnabled val="1"/>
        </dgm:presLayoutVars>
      </dgm:prSet>
      <dgm:spPr/>
    </dgm:pt>
    <dgm:pt modelId="{7D3565EA-4ABD-488E-88DC-848CCC281555}" type="pres">
      <dgm:prSet presAssocID="{10406C11-70B4-42AA-A847-AB75C11C1D5A}" presName="spacing" presStyleCnt="0"/>
      <dgm:spPr/>
    </dgm:pt>
    <dgm:pt modelId="{F2E3E84F-C7ED-4381-B905-DF6BE20BDF1D}" type="pres">
      <dgm:prSet presAssocID="{54A4A9AA-DDF6-4090-8613-5DDC10655980}" presName="composite" presStyleCnt="0"/>
      <dgm:spPr/>
    </dgm:pt>
    <dgm:pt modelId="{987AD710-6A47-4173-ADAD-F3E6592D1247}" type="pres">
      <dgm:prSet presAssocID="{54A4A9AA-DDF6-4090-8613-5DDC10655980}" presName="imgShp" presStyleLbl="fgImgPlace1" presStyleIdx="3" presStyleCnt="5"/>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F9ED52A-F7FE-4269-8FDE-02A0092AA07E}" type="pres">
      <dgm:prSet presAssocID="{54A4A9AA-DDF6-4090-8613-5DDC10655980}" presName="txShp" presStyleLbl="node1" presStyleIdx="3" presStyleCnt="5">
        <dgm:presLayoutVars>
          <dgm:bulletEnabled val="1"/>
        </dgm:presLayoutVars>
      </dgm:prSet>
      <dgm:spPr/>
    </dgm:pt>
    <dgm:pt modelId="{69149FB1-7C36-4EE2-BBBD-888C9ECF3669}" type="pres">
      <dgm:prSet presAssocID="{A3633E54-3C9C-4258-9E8D-739AD5B1672C}" presName="spacing" presStyleCnt="0"/>
      <dgm:spPr/>
    </dgm:pt>
    <dgm:pt modelId="{070077C4-0414-4AC2-AB25-13576ECF9658}" type="pres">
      <dgm:prSet presAssocID="{BE961DB6-690B-4A83-903B-AE6C71949B50}" presName="composite" presStyleCnt="0"/>
      <dgm:spPr/>
    </dgm:pt>
    <dgm:pt modelId="{C7586440-BFDD-4B5D-905D-1F865AAE0495}" type="pres">
      <dgm:prSet presAssocID="{BE961DB6-690B-4A83-903B-AE6C71949B50}" presName="imgShp" presStyleLbl="fgImgPlace1" presStyleIdx="4" presStyleCnt="5"/>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B30B9E8A-9F05-421B-8D3A-431456B30433}" type="pres">
      <dgm:prSet presAssocID="{BE961DB6-690B-4A83-903B-AE6C71949B50}" presName="txShp" presStyleLbl="node1" presStyleIdx="4" presStyleCnt="5">
        <dgm:presLayoutVars>
          <dgm:bulletEnabled val="1"/>
        </dgm:presLayoutVars>
      </dgm:prSet>
      <dgm:spPr/>
    </dgm:pt>
  </dgm:ptLst>
  <dgm:cxnLst>
    <dgm:cxn modelId="{F3DA1D0C-CA7B-416E-8791-1F6C882CC2ED}" srcId="{03808343-77F1-41D6-8DB4-C905FC49D062}" destId="{F415F851-A754-4126-9BAD-01A9861D686A}" srcOrd="2" destOrd="0" parTransId="{01096463-2E85-4BBA-82FE-007A55C927FD}" sibTransId="{10406C11-70B4-42AA-A847-AB75C11C1D5A}"/>
    <dgm:cxn modelId="{D6FFDE3A-DBE2-4151-A716-AF53AE76DCCE}" type="presOf" srcId="{03808343-77F1-41D6-8DB4-C905FC49D062}" destId="{A1A9745C-5FB8-4084-88B8-2DA67FAEAB16}" srcOrd="0" destOrd="0" presId="urn:microsoft.com/office/officeart/2005/8/layout/vList3"/>
    <dgm:cxn modelId="{11C5D75E-229B-42FA-8BD7-E589BDDB6662}" type="presOf" srcId="{54A4A9AA-DDF6-4090-8613-5DDC10655980}" destId="{9F9ED52A-F7FE-4269-8FDE-02A0092AA07E}" srcOrd="0" destOrd="0" presId="urn:microsoft.com/office/officeart/2005/8/layout/vList3"/>
    <dgm:cxn modelId="{F65E4C60-5C04-4B40-B1AF-9383502FBB0A}" srcId="{03808343-77F1-41D6-8DB4-C905FC49D062}" destId="{818CA8D3-C608-40C8-9244-CA9AA0BB5E2C}" srcOrd="1" destOrd="0" parTransId="{5FDBF2DE-E7F2-45EF-93AC-96706F89780D}" sibTransId="{2A4CE1D5-2099-4FD4-981F-538F0E23B485}"/>
    <dgm:cxn modelId="{8F6BD549-61F3-49F1-8798-94F4D4915B7F}" type="presOf" srcId="{BE961DB6-690B-4A83-903B-AE6C71949B50}" destId="{B30B9E8A-9F05-421B-8D3A-431456B30433}" srcOrd="0" destOrd="0" presId="urn:microsoft.com/office/officeart/2005/8/layout/vList3"/>
    <dgm:cxn modelId="{B986DA9E-6ACA-4F9C-8D08-ACF5FDD4BBE6}" type="presOf" srcId="{622821FA-7DBA-409E-A177-28D15E93BA06}" destId="{97A034E2-C7B4-4F62-86AF-9A6E436E815C}" srcOrd="0" destOrd="0" presId="urn:microsoft.com/office/officeart/2005/8/layout/vList3"/>
    <dgm:cxn modelId="{D6D984A3-0AF4-4456-BA50-AF634D6A16A0}" srcId="{03808343-77F1-41D6-8DB4-C905FC49D062}" destId="{622821FA-7DBA-409E-A177-28D15E93BA06}" srcOrd="0" destOrd="0" parTransId="{41CE1792-5EF5-45C5-BDBA-A7AE8613D956}" sibTransId="{4BDE97FB-F8F2-4172-B535-78E6D5D9DEF7}"/>
    <dgm:cxn modelId="{CE0490A9-0D5F-407B-8F96-A8640F385440}" srcId="{03808343-77F1-41D6-8DB4-C905FC49D062}" destId="{54A4A9AA-DDF6-4090-8613-5DDC10655980}" srcOrd="3" destOrd="0" parTransId="{57C0086B-1838-4BC7-9DC9-56CF7628EF04}" sibTransId="{A3633E54-3C9C-4258-9E8D-739AD5B1672C}"/>
    <dgm:cxn modelId="{5C482FB9-1EBB-44E1-AF2A-2F54B2E692D0}" srcId="{03808343-77F1-41D6-8DB4-C905FC49D062}" destId="{BE961DB6-690B-4A83-903B-AE6C71949B50}" srcOrd="4" destOrd="0" parTransId="{6B7C0503-B668-49A8-A875-39D8E530E013}" sibTransId="{E65E9507-0EFD-4D9E-AD83-0053A9629E52}"/>
    <dgm:cxn modelId="{D17D32CA-5DF0-4C01-A5FC-86C66E241D92}" type="presOf" srcId="{F415F851-A754-4126-9BAD-01A9861D686A}" destId="{54163B6A-03BC-4085-9322-7DF90876DE1D}" srcOrd="0" destOrd="0" presId="urn:microsoft.com/office/officeart/2005/8/layout/vList3"/>
    <dgm:cxn modelId="{BA92D7F9-5C45-4A8E-A9C3-D365778AD1E5}" type="presOf" srcId="{818CA8D3-C608-40C8-9244-CA9AA0BB5E2C}" destId="{540E2639-89B2-48AD-940C-82BCAFF1C7BB}" srcOrd="0" destOrd="0" presId="urn:microsoft.com/office/officeart/2005/8/layout/vList3"/>
    <dgm:cxn modelId="{E8595A86-66A4-41EB-9F8B-8D179FCB5DFE}" type="presParOf" srcId="{A1A9745C-5FB8-4084-88B8-2DA67FAEAB16}" destId="{461A184C-42F5-4CAD-96DA-45AD255AED86}" srcOrd="0" destOrd="0" presId="urn:microsoft.com/office/officeart/2005/8/layout/vList3"/>
    <dgm:cxn modelId="{8CB86B70-08D1-4A48-80A3-D945E46B11A8}" type="presParOf" srcId="{461A184C-42F5-4CAD-96DA-45AD255AED86}" destId="{07775E88-89F6-4355-9848-65E0F9C63449}" srcOrd="0" destOrd="0" presId="urn:microsoft.com/office/officeart/2005/8/layout/vList3"/>
    <dgm:cxn modelId="{001F2533-6A43-471B-8CC1-3D4FB5536B21}" type="presParOf" srcId="{461A184C-42F5-4CAD-96DA-45AD255AED86}" destId="{97A034E2-C7B4-4F62-86AF-9A6E436E815C}" srcOrd="1" destOrd="0" presId="urn:microsoft.com/office/officeart/2005/8/layout/vList3"/>
    <dgm:cxn modelId="{CF9533A5-1C3E-4F33-9398-3C18EE2FCBD8}" type="presParOf" srcId="{A1A9745C-5FB8-4084-88B8-2DA67FAEAB16}" destId="{349D8369-5114-411C-81B8-43EE5C14EF91}" srcOrd="1" destOrd="0" presId="urn:microsoft.com/office/officeart/2005/8/layout/vList3"/>
    <dgm:cxn modelId="{7CAE610E-9399-4BBF-9BEC-4821228FE737}" type="presParOf" srcId="{A1A9745C-5FB8-4084-88B8-2DA67FAEAB16}" destId="{EF579171-705E-4260-885D-E958EAAB6C72}" srcOrd="2" destOrd="0" presId="urn:microsoft.com/office/officeart/2005/8/layout/vList3"/>
    <dgm:cxn modelId="{40AC19AB-94CB-40A8-83D9-769EF64670C8}" type="presParOf" srcId="{EF579171-705E-4260-885D-E958EAAB6C72}" destId="{F4E0AD5B-CA09-4E53-A327-6180E8617D17}" srcOrd="0" destOrd="0" presId="urn:microsoft.com/office/officeart/2005/8/layout/vList3"/>
    <dgm:cxn modelId="{CF5DC3CD-4137-4A69-B97A-61AE6EBBB897}" type="presParOf" srcId="{EF579171-705E-4260-885D-E958EAAB6C72}" destId="{540E2639-89B2-48AD-940C-82BCAFF1C7BB}" srcOrd="1" destOrd="0" presId="urn:microsoft.com/office/officeart/2005/8/layout/vList3"/>
    <dgm:cxn modelId="{5E56E4AC-9603-45DA-86A1-EBF3D9873F79}" type="presParOf" srcId="{A1A9745C-5FB8-4084-88B8-2DA67FAEAB16}" destId="{E26045AC-E4C5-4B42-B26F-A7E9C914D743}" srcOrd="3" destOrd="0" presId="urn:microsoft.com/office/officeart/2005/8/layout/vList3"/>
    <dgm:cxn modelId="{94039509-0DDD-4C8A-8187-307E6E902593}" type="presParOf" srcId="{A1A9745C-5FB8-4084-88B8-2DA67FAEAB16}" destId="{FB4C25EB-1F82-4289-AECD-925D3E58D9F8}" srcOrd="4" destOrd="0" presId="urn:microsoft.com/office/officeart/2005/8/layout/vList3"/>
    <dgm:cxn modelId="{D827E58E-C63F-4F99-8F5C-09A18525042D}" type="presParOf" srcId="{FB4C25EB-1F82-4289-AECD-925D3E58D9F8}" destId="{C443FAC6-2859-4CBB-8CA3-6A562399F52F}" srcOrd="0" destOrd="0" presId="urn:microsoft.com/office/officeart/2005/8/layout/vList3"/>
    <dgm:cxn modelId="{989AC916-BA14-4B5D-B476-12811088B886}" type="presParOf" srcId="{FB4C25EB-1F82-4289-AECD-925D3E58D9F8}" destId="{54163B6A-03BC-4085-9322-7DF90876DE1D}" srcOrd="1" destOrd="0" presId="urn:microsoft.com/office/officeart/2005/8/layout/vList3"/>
    <dgm:cxn modelId="{A22709A8-D482-45EE-B256-278E721FA42D}" type="presParOf" srcId="{A1A9745C-5FB8-4084-88B8-2DA67FAEAB16}" destId="{7D3565EA-4ABD-488E-88DC-848CCC281555}" srcOrd="5" destOrd="0" presId="urn:microsoft.com/office/officeart/2005/8/layout/vList3"/>
    <dgm:cxn modelId="{0C226562-C0A1-4EA8-870B-5F8E46F1F9FE}" type="presParOf" srcId="{A1A9745C-5FB8-4084-88B8-2DA67FAEAB16}" destId="{F2E3E84F-C7ED-4381-B905-DF6BE20BDF1D}" srcOrd="6" destOrd="0" presId="urn:microsoft.com/office/officeart/2005/8/layout/vList3"/>
    <dgm:cxn modelId="{41BC7DC2-2148-4640-AB3E-1F8C18AD0663}" type="presParOf" srcId="{F2E3E84F-C7ED-4381-B905-DF6BE20BDF1D}" destId="{987AD710-6A47-4173-ADAD-F3E6592D1247}" srcOrd="0" destOrd="0" presId="urn:microsoft.com/office/officeart/2005/8/layout/vList3"/>
    <dgm:cxn modelId="{2E23DD82-16F2-4755-9801-AC1883F0D6BA}" type="presParOf" srcId="{F2E3E84F-C7ED-4381-B905-DF6BE20BDF1D}" destId="{9F9ED52A-F7FE-4269-8FDE-02A0092AA07E}" srcOrd="1" destOrd="0" presId="urn:microsoft.com/office/officeart/2005/8/layout/vList3"/>
    <dgm:cxn modelId="{55D93ABA-D5F4-41BF-9EB2-F334A56165CD}" type="presParOf" srcId="{A1A9745C-5FB8-4084-88B8-2DA67FAEAB16}" destId="{69149FB1-7C36-4EE2-BBBD-888C9ECF3669}" srcOrd="7" destOrd="0" presId="urn:microsoft.com/office/officeart/2005/8/layout/vList3"/>
    <dgm:cxn modelId="{3110F758-7262-4B60-A944-1D575403BF52}" type="presParOf" srcId="{A1A9745C-5FB8-4084-88B8-2DA67FAEAB16}" destId="{070077C4-0414-4AC2-AB25-13576ECF9658}" srcOrd="8" destOrd="0" presId="urn:microsoft.com/office/officeart/2005/8/layout/vList3"/>
    <dgm:cxn modelId="{F59D4B11-E8A1-4767-8734-3CC2F0A5B0C7}" type="presParOf" srcId="{070077C4-0414-4AC2-AB25-13576ECF9658}" destId="{C7586440-BFDD-4B5D-905D-1F865AAE0495}" srcOrd="0" destOrd="0" presId="urn:microsoft.com/office/officeart/2005/8/layout/vList3"/>
    <dgm:cxn modelId="{14CD9F6E-6961-46BD-A79F-18230F96B6A7}" type="presParOf" srcId="{070077C4-0414-4AC2-AB25-13576ECF9658}" destId="{B30B9E8A-9F05-421B-8D3A-431456B3043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1_4" csCatId="accent1" phldr="1"/>
      <dgm:spPr/>
    </dgm:pt>
    <dgm:pt modelId="{3A97A693-7317-464F-B7A4-98107C60936C}">
      <dgm:prSet phldrT="[Text]"/>
      <dgm:spPr/>
      <dgm:t>
        <a:bodyPr/>
        <a:lstStyle/>
        <a:p>
          <a:r>
            <a:rPr lang="en-US" dirty="0" err="1"/>
            <a:t>Characterise</a:t>
          </a:r>
          <a:r>
            <a:rPr lang="en-US" dirty="0"/>
            <a:t> Biomass</a:t>
          </a:r>
        </a:p>
      </dgm:t>
    </dgm:pt>
    <dgm:pt modelId="{8870FD93-07AB-4C4D-9AF2-BF3EB47084F2}" type="parTrans" cxnId="{13A0A168-7190-2843-8000-02578534C316}">
      <dgm:prSet/>
      <dgm:spPr/>
      <dgm:t>
        <a:bodyPr/>
        <a:lstStyle/>
        <a:p>
          <a:endParaRPr lang="en-US"/>
        </a:p>
      </dgm:t>
    </dgm:pt>
    <dgm:pt modelId="{58C9319A-F326-8646-8D90-8D232F4BE387}" type="sibTrans" cxnId="{13A0A168-7190-2843-8000-02578534C316}">
      <dgm:prSet/>
      <dgm:spPr/>
      <dgm:t>
        <a:bodyPr/>
        <a:lstStyle/>
        <a:p>
          <a:endParaRPr lang="en-US"/>
        </a:p>
      </dgm:t>
    </dgm:pt>
    <dgm:pt modelId="{DBA2F410-215A-A143-8960-7BA894FAA0D9}">
      <dgm:prSet phldrT="[Text]"/>
      <dgm:spPr/>
      <dgm:t>
        <a:bodyPr/>
        <a:lstStyle/>
        <a:p>
          <a:r>
            <a:rPr lang="en-US" dirty="0"/>
            <a:t>Clear &amp; Eradicate</a:t>
          </a:r>
        </a:p>
      </dgm:t>
    </dgm:pt>
    <dgm:pt modelId="{D2B7172A-672D-F04D-AA80-7CBC78CBDEAA}" type="parTrans" cxnId="{F2EE4EA5-559E-704E-BDB4-1AF9705B45A0}">
      <dgm:prSet/>
      <dgm:spPr/>
      <dgm:t>
        <a:bodyPr/>
        <a:lstStyle/>
        <a:p>
          <a:endParaRPr lang="en-US"/>
        </a:p>
      </dgm:t>
    </dgm:pt>
    <dgm:pt modelId="{6441123D-6C55-1D4E-941F-2F043C836215}" type="sibTrans" cxnId="{F2EE4EA5-559E-704E-BDB4-1AF9705B45A0}">
      <dgm:prSet/>
      <dgm:spPr/>
      <dgm:t>
        <a:bodyPr/>
        <a:lstStyle/>
        <a:p>
          <a:endParaRPr lang="en-US"/>
        </a:p>
      </dgm:t>
    </dgm:pt>
    <dgm:pt modelId="{CC787654-4670-4341-9361-30738233E5E3}">
      <dgm:prSet phldrT="[Text]"/>
      <dgm:spPr/>
      <dgm:t>
        <a:bodyPr/>
        <a:lstStyle/>
        <a:p>
          <a:r>
            <a:rPr lang="en-US" dirty="0"/>
            <a:t>Secure Biomass Offtake</a:t>
          </a:r>
        </a:p>
      </dgm:t>
    </dgm:pt>
    <dgm:pt modelId="{9145C27A-C334-4E4C-915D-C3DCCDFC3AB9}" type="parTrans" cxnId="{152B3F76-D6F8-F442-8286-E64FA972E816}">
      <dgm:prSet/>
      <dgm:spPr/>
      <dgm:t>
        <a:bodyPr/>
        <a:lstStyle/>
        <a:p>
          <a:endParaRPr lang="en-US"/>
        </a:p>
      </dgm:t>
    </dgm:pt>
    <dgm:pt modelId="{BD232AAF-A8E0-EC43-82E9-E8E69FF6448E}" type="sibTrans" cxnId="{152B3F76-D6F8-F442-8286-E64FA972E816}">
      <dgm:prSet/>
      <dgm:spPr/>
      <dgm:t>
        <a:bodyPr/>
        <a:lstStyle/>
        <a:p>
          <a:endParaRPr lang="en-US"/>
        </a:p>
      </dgm:t>
    </dgm:pt>
    <dgm:pt modelId="{FE2B1FB8-26FC-8245-83A1-5BEFE6C56646}">
      <dgm:prSet phldrT="[Text]"/>
      <dgm:spPr/>
      <dgm:t>
        <a:bodyPr/>
        <a:lstStyle/>
        <a:p>
          <a:r>
            <a:rPr lang="en-US" dirty="0"/>
            <a:t>Contracting / Takeoff  </a:t>
          </a:r>
        </a:p>
      </dgm:t>
    </dgm:pt>
    <dgm:pt modelId="{B9DA56EA-359C-A240-B82D-3E811EEA8C34}" type="parTrans" cxnId="{3155ECBE-8FB4-1A4A-B768-8194B4553D51}">
      <dgm:prSet/>
      <dgm:spPr/>
      <dgm:t>
        <a:bodyPr/>
        <a:lstStyle/>
        <a:p>
          <a:endParaRPr lang="en-US"/>
        </a:p>
      </dgm:t>
    </dgm:pt>
    <dgm:pt modelId="{663D414B-0878-FA42-AB31-902A4994E6CF}" type="sibTrans" cxnId="{3155ECBE-8FB4-1A4A-B768-8194B4553D51}">
      <dgm:prSet/>
      <dgm:spPr/>
      <dgm:t>
        <a:bodyPr/>
        <a:lstStyle/>
        <a:p>
          <a:endParaRPr lang="en-US"/>
        </a:p>
      </dgm:t>
    </dgm:pt>
    <dgm:pt modelId="{5BB792DB-53D2-764C-9442-C81DB9EC124E}">
      <dgm:prSet phldrT="[Text]"/>
      <dgm:spPr/>
      <dgm:t>
        <a:bodyPr/>
        <a:lstStyle/>
        <a:p>
          <a:r>
            <a:rPr lang="en-US" dirty="0"/>
            <a:t>Rehabilitate</a:t>
          </a:r>
        </a:p>
      </dgm:t>
    </dgm:pt>
    <dgm:pt modelId="{9E54AC08-0E96-E048-8411-E4C5280BE973}" type="parTrans" cxnId="{D788718B-7B28-D54D-9D0F-A9AEB18B6E55}">
      <dgm:prSet/>
      <dgm:spPr/>
      <dgm:t>
        <a:bodyPr/>
        <a:lstStyle/>
        <a:p>
          <a:endParaRPr lang="en-US"/>
        </a:p>
      </dgm:t>
    </dgm:pt>
    <dgm:pt modelId="{9A3E0A32-EEFC-1340-8F67-012568822065}" type="sibTrans" cxnId="{D788718B-7B28-D54D-9D0F-A9AEB18B6E55}">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530F6148-9BCF-B040-B894-ADA01B6DA690}" type="pres">
      <dgm:prSet presAssocID="{3A97A693-7317-464F-B7A4-98107C60936C}" presName="node" presStyleLbl="node1" presStyleIdx="0" presStyleCnt="5">
        <dgm:presLayoutVars>
          <dgm:bulletEnabled val="1"/>
        </dgm:presLayoutVars>
      </dgm:prSet>
      <dgm:spPr/>
    </dgm:pt>
    <dgm:pt modelId="{83788992-DD53-A747-B3E5-C944E6756C8A}" type="pres">
      <dgm:prSet presAssocID="{58C9319A-F326-8646-8D90-8D232F4BE387}" presName="sibTrans" presStyleLbl="sibTrans2D1" presStyleIdx="0" presStyleCnt="4"/>
      <dgm:spPr/>
    </dgm:pt>
    <dgm:pt modelId="{8AE0ED2D-FEE9-CF4A-BCDF-9E0C9FF109AF}" type="pres">
      <dgm:prSet presAssocID="{58C9319A-F326-8646-8D90-8D232F4BE387}" presName="connectorText" presStyleLbl="sibTrans2D1" presStyleIdx="0" presStyleCnt="4"/>
      <dgm:spPr/>
    </dgm:pt>
    <dgm:pt modelId="{35900F42-726A-D946-B2D8-FAF9A874C365}" type="pres">
      <dgm:prSet presAssocID="{CC787654-4670-4341-9361-30738233E5E3}" presName="node" presStyleLbl="node1" presStyleIdx="1" presStyleCnt="5">
        <dgm:presLayoutVars>
          <dgm:bulletEnabled val="1"/>
        </dgm:presLayoutVars>
      </dgm:prSet>
      <dgm:spPr/>
    </dgm:pt>
    <dgm:pt modelId="{D8DDFEAF-AC90-C042-99D8-1DC993CECF31}" type="pres">
      <dgm:prSet presAssocID="{BD232AAF-A8E0-EC43-82E9-E8E69FF6448E}" presName="sibTrans" presStyleLbl="sibTrans2D1" presStyleIdx="1" presStyleCnt="4"/>
      <dgm:spPr/>
    </dgm:pt>
    <dgm:pt modelId="{7C1050D5-C6D4-3043-B689-D7E16BFF40AD}" type="pres">
      <dgm:prSet presAssocID="{BD232AAF-A8E0-EC43-82E9-E8E69FF6448E}" presName="connectorText" presStyleLbl="sibTrans2D1" presStyleIdx="1" presStyleCnt="4"/>
      <dgm:spPr/>
    </dgm:pt>
    <dgm:pt modelId="{50924D59-7549-644A-BDB4-45730A8B4D78}" type="pres">
      <dgm:prSet presAssocID="{FE2B1FB8-26FC-8245-83A1-5BEFE6C56646}" presName="node" presStyleLbl="node1" presStyleIdx="2" presStyleCnt="5">
        <dgm:presLayoutVars>
          <dgm:bulletEnabled val="1"/>
        </dgm:presLayoutVars>
      </dgm:prSet>
      <dgm:spPr/>
    </dgm:pt>
    <dgm:pt modelId="{3547FDA0-9068-8443-953F-827074505837}" type="pres">
      <dgm:prSet presAssocID="{663D414B-0878-FA42-AB31-902A4994E6CF}" presName="sibTrans" presStyleLbl="sibTrans2D1" presStyleIdx="2" presStyleCnt="4"/>
      <dgm:spPr/>
    </dgm:pt>
    <dgm:pt modelId="{7ECF82BB-759B-7340-8C5D-6B265C0674BC}" type="pres">
      <dgm:prSet presAssocID="{663D414B-0878-FA42-AB31-902A4994E6CF}" presName="connectorText" presStyleLbl="sibTrans2D1" presStyleIdx="2" presStyleCnt="4"/>
      <dgm:spPr/>
    </dgm:pt>
    <dgm:pt modelId="{1483ADB2-B282-9B48-860E-96AE55FCE3DF}" type="pres">
      <dgm:prSet presAssocID="{DBA2F410-215A-A143-8960-7BA894FAA0D9}" presName="node" presStyleLbl="node1" presStyleIdx="3" presStyleCnt="5">
        <dgm:presLayoutVars>
          <dgm:bulletEnabled val="1"/>
        </dgm:presLayoutVars>
      </dgm:prSet>
      <dgm:spPr/>
    </dgm:pt>
    <dgm:pt modelId="{945DA7FD-1FA2-0E48-AC43-0CB91ED715C6}" type="pres">
      <dgm:prSet presAssocID="{6441123D-6C55-1D4E-941F-2F043C836215}" presName="sibTrans" presStyleLbl="sibTrans2D1" presStyleIdx="3" presStyleCnt="4"/>
      <dgm:spPr/>
    </dgm:pt>
    <dgm:pt modelId="{391C6396-A229-9141-9CB3-718AFFE5AAF3}" type="pres">
      <dgm:prSet presAssocID="{6441123D-6C55-1D4E-941F-2F043C836215}" presName="connectorText" presStyleLbl="sibTrans2D1" presStyleIdx="3" presStyleCnt="4"/>
      <dgm:spPr/>
    </dgm:pt>
    <dgm:pt modelId="{E96CD17A-FA22-EA4F-921D-55D8CB180CB8}" type="pres">
      <dgm:prSet presAssocID="{5BB792DB-53D2-764C-9442-C81DB9EC124E}" presName="node" presStyleLbl="node1" presStyleIdx="4" presStyleCnt="5">
        <dgm:presLayoutVars>
          <dgm:bulletEnabled val="1"/>
        </dgm:presLayoutVars>
      </dgm:prSet>
      <dgm:spPr/>
    </dgm:pt>
  </dgm:ptLst>
  <dgm:cxnLst>
    <dgm:cxn modelId="{70C2B415-F682-C748-A394-59D74E4B39A3}" type="presOf" srcId="{5BB792DB-53D2-764C-9442-C81DB9EC124E}" destId="{E96CD17A-FA22-EA4F-921D-55D8CB180CB8}" srcOrd="0" destOrd="0" presId="urn:microsoft.com/office/officeart/2005/8/layout/process1"/>
    <dgm:cxn modelId="{47BBA725-1513-0C42-8812-2A597C8267A9}" type="presOf" srcId="{BD232AAF-A8E0-EC43-82E9-E8E69FF6448E}" destId="{7C1050D5-C6D4-3043-B689-D7E16BFF40AD}" srcOrd="1" destOrd="0" presId="urn:microsoft.com/office/officeart/2005/8/layout/process1"/>
    <dgm:cxn modelId="{C867E926-90EC-0845-9C4D-E51979C8A06F}" type="presOf" srcId="{3A97A693-7317-464F-B7A4-98107C60936C}" destId="{530F6148-9BCF-B040-B894-ADA01B6DA690}" srcOrd="0" destOrd="0" presId="urn:microsoft.com/office/officeart/2005/8/layout/process1"/>
    <dgm:cxn modelId="{80AD6E2D-B643-BF4A-A1EA-AE9AD4BF554B}" type="presOf" srcId="{FE2B1FB8-26FC-8245-83A1-5BEFE6C56646}" destId="{50924D59-7549-644A-BDB4-45730A8B4D78}" srcOrd="0" destOrd="0" presId="urn:microsoft.com/office/officeart/2005/8/layout/process1"/>
    <dgm:cxn modelId="{3E6BFB2D-BE09-3544-BCB0-C05726D22082}" type="presOf" srcId="{CC787654-4670-4341-9361-30738233E5E3}" destId="{35900F42-726A-D946-B2D8-FAF9A874C365}" srcOrd="0" destOrd="0" presId="urn:microsoft.com/office/officeart/2005/8/layout/process1"/>
    <dgm:cxn modelId="{13A0A168-7190-2843-8000-02578534C316}" srcId="{D754A23D-43E1-CE4C-B742-3246194D3B74}" destId="{3A97A693-7317-464F-B7A4-98107C60936C}" srcOrd="0" destOrd="0" parTransId="{8870FD93-07AB-4C4D-9AF2-BF3EB47084F2}" sibTransId="{58C9319A-F326-8646-8D90-8D232F4BE387}"/>
    <dgm:cxn modelId="{053FA848-C1B4-2F44-9C7C-64DFC37112D8}" type="presOf" srcId="{663D414B-0878-FA42-AB31-902A4994E6CF}" destId="{7ECF82BB-759B-7340-8C5D-6B265C0674BC}" srcOrd="1" destOrd="0" presId="urn:microsoft.com/office/officeart/2005/8/layout/process1"/>
    <dgm:cxn modelId="{5CEE7C53-D565-8348-B4A2-1D8F4EBA41EB}" type="presOf" srcId="{DBA2F410-215A-A143-8960-7BA894FAA0D9}" destId="{1483ADB2-B282-9B48-860E-96AE55FCE3DF}" srcOrd="0" destOrd="0" presId="urn:microsoft.com/office/officeart/2005/8/layout/process1"/>
    <dgm:cxn modelId="{152B3F76-D6F8-F442-8286-E64FA972E816}" srcId="{D754A23D-43E1-CE4C-B742-3246194D3B74}" destId="{CC787654-4670-4341-9361-30738233E5E3}" srcOrd="1" destOrd="0" parTransId="{9145C27A-C334-4E4C-915D-C3DCCDFC3AB9}" sibTransId="{BD232AAF-A8E0-EC43-82E9-E8E69FF6448E}"/>
    <dgm:cxn modelId="{D788718B-7B28-D54D-9D0F-A9AEB18B6E55}" srcId="{D754A23D-43E1-CE4C-B742-3246194D3B74}" destId="{5BB792DB-53D2-764C-9442-C81DB9EC124E}" srcOrd="4" destOrd="0" parTransId="{9E54AC08-0E96-E048-8411-E4C5280BE973}" sibTransId="{9A3E0A32-EEFC-1340-8F67-012568822065}"/>
    <dgm:cxn modelId="{0E649797-F41A-5E4E-9FAB-447B53D2C716}" type="presOf" srcId="{BD232AAF-A8E0-EC43-82E9-E8E69FF6448E}" destId="{D8DDFEAF-AC90-C042-99D8-1DC993CECF31}" srcOrd="0" destOrd="0" presId="urn:microsoft.com/office/officeart/2005/8/layout/process1"/>
    <dgm:cxn modelId="{02AC5B9C-E280-D444-971B-84604060DEB8}" type="presOf" srcId="{663D414B-0878-FA42-AB31-902A4994E6CF}" destId="{3547FDA0-9068-8443-953F-827074505837}" srcOrd="0" destOrd="0" presId="urn:microsoft.com/office/officeart/2005/8/layout/process1"/>
    <dgm:cxn modelId="{53161D9E-05D1-F342-B16A-0A33E24367B4}" type="presOf" srcId="{58C9319A-F326-8646-8D90-8D232F4BE387}" destId="{8AE0ED2D-FEE9-CF4A-BCDF-9E0C9FF109AF}" srcOrd="1" destOrd="0" presId="urn:microsoft.com/office/officeart/2005/8/layout/process1"/>
    <dgm:cxn modelId="{F2EE4EA5-559E-704E-BDB4-1AF9705B45A0}" srcId="{D754A23D-43E1-CE4C-B742-3246194D3B74}" destId="{DBA2F410-215A-A143-8960-7BA894FAA0D9}" srcOrd="3" destOrd="0" parTransId="{D2B7172A-672D-F04D-AA80-7CBC78CBDEAA}" sibTransId="{6441123D-6C55-1D4E-941F-2F043C836215}"/>
    <dgm:cxn modelId="{3155ECBE-8FB4-1A4A-B768-8194B4553D51}" srcId="{D754A23D-43E1-CE4C-B742-3246194D3B74}" destId="{FE2B1FB8-26FC-8245-83A1-5BEFE6C56646}" srcOrd="2" destOrd="0" parTransId="{B9DA56EA-359C-A240-B82D-3E811EEA8C34}" sibTransId="{663D414B-0878-FA42-AB31-902A4994E6CF}"/>
    <dgm:cxn modelId="{759C00CD-16AC-9843-A810-C858929CF0EC}" type="presOf" srcId="{58C9319A-F326-8646-8D90-8D232F4BE387}" destId="{83788992-DD53-A747-B3E5-C944E6756C8A}" srcOrd="0" destOrd="0" presId="urn:microsoft.com/office/officeart/2005/8/layout/process1"/>
    <dgm:cxn modelId="{3609C8DB-FAA8-E44C-96FD-BC946C879667}" type="presOf" srcId="{6441123D-6C55-1D4E-941F-2F043C836215}" destId="{945DA7FD-1FA2-0E48-AC43-0CB91ED715C6}" srcOrd="0" destOrd="0" presId="urn:microsoft.com/office/officeart/2005/8/layout/process1"/>
    <dgm:cxn modelId="{9B87EBF5-BA44-A54C-A0B4-1BC5CFC59DD6}" type="presOf" srcId="{6441123D-6C55-1D4E-941F-2F043C836215}" destId="{391C6396-A229-9141-9CB3-718AFFE5AAF3}" srcOrd="1" destOrd="0" presId="urn:microsoft.com/office/officeart/2005/8/layout/process1"/>
    <dgm:cxn modelId="{4F8DE3FD-0514-1D49-9B07-37CE8EEBD580}" type="presOf" srcId="{D754A23D-43E1-CE4C-B742-3246194D3B74}" destId="{4C252016-6C3C-C440-B058-CF5FDB4635F6}" srcOrd="0" destOrd="0" presId="urn:microsoft.com/office/officeart/2005/8/layout/process1"/>
    <dgm:cxn modelId="{80AAFCF3-EE9B-0C49-812F-99A73531F61F}" type="presParOf" srcId="{4C252016-6C3C-C440-B058-CF5FDB4635F6}" destId="{530F6148-9BCF-B040-B894-ADA01B6DA690}" srcOrd="0" destOrd="0" presId="urn:microsoft.com/office/officeart/2005/8/layout/process1"/>
    <dgm:cxn modelId="{2D395E90-8816-E544-B48A-6F46FF87D8F2}" type="presParOf" srcId="{4C252016-6C3C-C440-B058-CF5FDB4635F6}" destId="{83788992-DD53-A747-B3E5-C944E6756C8A}" srcOrd="1" destOrd="0" presId="urn:microsoft.com/office/officeart/2005/8/layout/process1"/>
    <dgm:cxn modelId="{D111DEF8-62B1-5641-A6E1-A748D9BD80FB}" type="presParOf" srcId="{83788992-DD53-A747-B3E5-C944E6756C8A}" destId="{8AE0ED2D-FEE9-CF4A-BCDF-9E0C9FF109AF}" srcOrd="0" destOrd="0" presId="urn:microsoft.com/office/officeart/2005/8/layout/process1"/>
    <dgm:cxn modelId="{51D12718-8184-494E-8F7C-C68E631C6420}" type="presParOf" srcId="{4C252016-6C3C-C440-B058-CF5FDB4635F6}" destId="{35900F42-726A-D946-B2D8-FAF9A874C365}" srcOrd="2" destOrd="0" presId="urn:microsoft.com/office/officeart/2005/8/layout/process1"/>
    <dgm:cxn modelId="{4938DE40-7331-A847-A370-A77611F9E2A6}" type="presParOf" srcId="{4C252016-6C3C-C440-B058-CF5FDB4635F6}" destId="{D8DDFEAF-AC90-C042-99D8-1DC993CECF31}" srcOrd="3" destOrd="0" presId="urn:microsoft.com/office/officeart/2005/8/layout/process1"/>
    <dgm:cxn modelId="{A7739EBC-A52F-0647-8F85-210C0EF02B2A}" type="presParOf" srcId="{D8DDFEAF-AC90-C042-99D8-1DC993CECF31}" destId="{7C1050D5-C6D4-3043-B689-D7E16BFF40AD}" srcOrd="0" destOrd="0" presId="urn:microsoft.com/office/officeart/2005/8/layout/process1"/>
    <dgm:cxn modelId="{21F4DC96-1695-A849-B44B-B8061B13232D}" type="presParOf" srcId="{4C252016-6C3C-C440-B058-CF5FDB4635F6}" destId="{50924D59-7549-644A-BDB4-45730A8B4D78}" srcOrd="4" destOrd="0" presId="urn:microsoft.com/office/officeart/2005/8/layout/process1"/>
    <dgm:cxn modelId="{3273A3D2-F635-D34E-9594-DDDACD10BC2E}" type="presParOf" srcId="{4C252016-6C3C-C440-B058-CF5FDB4635F6}" destId="{3547FDA0-9068-8443-953F-827074505837}" srcOrd="5" destOrd="0" presId="urn:microsoft.com/office/officeart/2005/8/layout/process1"/>
    <dgm:cxn modelId="{4109C8BD-7D81-4D48-8B5C-345F100E6AAF}" type="presParOf" srcId="{3547FDA0-9068-8443-953F-827074505837}" destId="{7ECF82BB-759B-7340-8C5D-6B265C0674BC}" srcOrd="0" destOrd="0" presId="urn:microsoft.com/office/officeart/2005/8/layout/process1"/>
    <dgm:cxn modelId="{4829CBA8-FC28-D146-B2B9-35E6A8537967}" type="presParOf" srcId="{4C252016-6C3C-C440-B058-CF5FDB4635F6}" destId="{1483ADB2-B282-9B48-860E-96AE55FCE3DF}" srcOrd="6" destOrd="0" presId="urn:microsoft.com/office/officeart/2005/8/layout/process1"/>
    <dgm:cxn modelId="{2C4A86CE-EC3D-AD4E-833D-BD7497FE7B1C}" type="presParOf" srcId="{4C252016-6C3C-C440-B058-CF5FDB4635F6}" destId="{945DA7FD-1FA2-0E48-AC43-0CB91ED715C6}" srcOrd="7" destOrd="0" presId="urn:microsoft.com/office/officeart/2005/8/layout/process1"/>
    <dgm:cxn modelId="{9542B6C2-EDF7-7D45-A582-9587BD67BB7F}" type="presParOf" srcId="{945DA7FD-1FA2-0E48-AC43-0CB91ED715C6}" destId="{391C6396-A229-9141-9CB3-718AFFE5AAF3}" srcOrd="0" destOrd="0" presId="urn:microsoft.com/office/officeart/2005/8/layout/process1"/>
    <dgm:cxn modelId="{94D3C2E9-4E5D-0B45-942B-FC63B7A385D1}" type="presParOf" srcId="{4C252016-6C3C-C440-B058-CF5FDB4635F6}" destId="{E96CD17A-FA22-EA4F-921D-55D8CB180CB8}"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44D702-7A58-4C80-8921-344024551145}" type="doc">
      <dgm:prSet loTypeId="urn:microsoft.com/office/officeart/2005/8/layout/process3" loCatId="process" qsTypeId="urn:microsoft.com/office/officeart/2005/8/quickstyle/3d1" qsCatId="3D" csTypeId="urn:microsoft.com/office/officeart/2005/8/colors/accent1_2" csCatId="accent1" phldr="1"/>
      <dgm:spPr/>
      <dgm:t>
        <a:bodyPr/>
        <a:lstStyle/>
        <a:p>
          <a:endParaRPr lang="en-US"/>
        </a:p>
      </dgm:t>
    </dgm:pt>
    <dgm:pt modelId="{E9EF0C24-9289-4A8A-9184-1BF59474604B}">
      <dgm:prSet phldrT="[Text]"/>
      <dgm:spPr/>
      <dgm:t>
        <a:bodyPr/>
        <a:lstStyle/>
        <a:p>
          <a:r>
            <a:rPr lang="en-ZA" dirty="0"/>
            <a:t>Nomination</a:t>
          </a:r>
          <a:endParaRPr lang="en-US" dirty="0"/>
        </a:p>
      </dgm:t>
    </dgm:pt>
    <dgm:pt modelId="{EF1CED17-B6D2-4F13-8AC1-E74F5AF8E8C7}" type="parTrans" cxnId="{D9E328BB-26E7-439E-B921-7CD10A20CE69}">
      <dgm:prSet/>
      <dgm:spPr/>
      <dgm:t>
        <a:bodyPr/>
        <a:lstStyle/>
        <a:p>
          <a:endParaRPr lang="en-US"/>
        </a:p>
      </dgm:t>
    </dgm:pt>
    <dgm:pt modelId="{4310A539-A53E-4051-8B25-66DA0E641F50}" type="sibTrans" cxnId="{D9E328BB-26E7-439E-B921-7CD10A20CE69}">
      <dgm:prSet/>
      <dgm:spPr/>
      <dgm:t>
        <a:bodyPr/>
        <a:lstStyle/>
        <a:p>
          <a:endParaRPr lang="en-US"/>
        </a:p>
      </dgm:t>
    </dgm:pt>
    <dgm:pt modelId="{8484A82D-937C-4FA7-82C9-C9788DBE5837}">
      <dgm:prSet phldrT="[Text]"/>
      <dgm:spPr/>
      <dgm:t>
        <a:bodyPr/>
        <a:lstStyle/>
        <a:p>
          <a:r>
            <a:rPr lang="en-ZA" dirty="0"/>
            <a:t>You are nominated by a GBVC partner</a:t>
          </a:r>
          <a:endParaRPr lang="en-US" dirty="0"/>
        </a:p>
      </dgm:t>
    </dgm:pt>
    <dgm:pt modelId="{C4A65D71-2FF3-4DBC-9EDA-6F8E596FFC4D}" type="parTrans" cxnId="{639DBE1E-D1EF-4972-9810-22406B6F5999}">
      <dgm:prSet/>
      <dgm:spPr/>
      <dgm:t>
        <a:bodyPr/>
        <a:lstStyle/>
        <a:p>
          <a:endParaRPr lang="en-US"/>
        </a:p>
      </dgm:t>
    </dgm:pt>
    <dgm:pt modelId="{506C9783-2C81-4595-A299-72CEEB99CF48}" type="sibTrans" cxnId="{639DBE1E-D1EF-4972-9810-22406B6F5999}">
      <dgm:prSet/>
      <dgm:spPr/>
      <dgm:t>
        <a:bodyPr/>
        <a:lstStyle/>
        <a:p>
          <a:endParaRPr lang="en-US"/>
        </a:p>
      </dgm:t>
    </dgm:pt>
    <dgm:pt modelId="{C77F840C-83AA-4AD2-83B9-25D9648821A2}">
      <dgm:prSet phldrT="[Text]"/>
      <dgm:spPr/>
      <dgm:t>
        <a:bodyPr/>
        <a:lstStyle/>
        <a:p>
          <a:r>
            <a:rPr lang="en-ZA" dirty="0"/>
            <a:t>Round 1:Applicant Registration</a:t>
          </a:r>
          <a:endParaRPr lang="en-US" dirty="0"/>
        </a:p>
      </dgm:t>
    </dgm:pt>
    <dgm:pt modelId="{823D3704-A565-43C4-8888-E099024541A8}" type="parTrans" cxnId="{C99532FF-B7D4-4DF7-9054-829CAF23315C}">
      <dgm:prSet/>
      <dgm:spPr/>
      <dgm:t>
        <a:bodyPr/>
        <a:lstStyle/>
        <a:p>
          <a:endParaRPr lang="en-US"/>
        </a:p>
      </dgm:t>
    </dgm:pt>
    <dgm:pt modelId="{03516645-230C-4BA0-8C14-08195AF5F6D9}" type="sibTrans" cxnId="{C99532FF-B7D4-4DF7-9054-829CAF23315C}">
      <dgm:prSet/>
      <dgm:spPr/>
      <dgm:t>
        <a:bodyPr/>
        <a:lstStyle/>
        <a:p>
          <a:endParaRPr lang="en-US"/>
        </a:p>
      </dgm:t>
    </dgm:pt>
    <dgm:pt modelId="{C5DA8733-9877-4F58-A79B-5EA7EA463E97}">
      <dgm:prSet phldrT="[Text]"/>
      <dgm:spPr/>
      <dgm:t>
        <a:bodyPr/>
        <a:lstStyle/>
        <a:p>
          <a:r>
            <a:rPr lang="en-ZA" dirty="0"/>
            <a:t>register to apply on the online Social Collective platform</a:t>
          </a:r>
          <a:endParaRPr lang="en-US" dirty="0"/>
        </a:p>
      </dgm:t>
    </dgm:pt>
    <dgm:pt modelId="{B635A76D-05EA-42FD-94F5-875E27483614}" type="parTrans" cxnId="{12EC07CA-3199-4B9B-B5EE-1830059E42A1}">
      <dgm:prSet/>
      <dgm:spPr/>
      <dgm:t>
        <a:bodyPr/>
        <a:lstStyle/>
        <a:p>
          <a:endParaRPr lang="en-US"/>
        </a:p>
      </dgm:t>
    </dgm:pt>
    <dgm:pt modelId="{E9E19885-8EC8-4E20-8CCE-45BFB8D27C1F}" type="sibTrans" cxnId="{12EC07CA-3199-4B9B-B5EE-1830059E42A1}">
      <dgm:prSet/>
      <dgm:spPr/>
      <dgm:t>
        <a:bodyPr/>
        <a:lstStyle/>
        <a:p>
          <a:endParaRPr lang="en-US"/>
        </a:p>
      </dgm:t>
    </dgm:pt>
    <dgm:pt modelId="{B9BD324E-A75F-4FEA-A5E0-DD6A9EDE9992}">
      <dgm:prSet phldrT="[Text]"/>
      <dgm:spPr/>
      <dgm:t>
        <a:bodyPr/>
        <a:lstStyle/>
        <a:p>
          <a:r>
            <a:rPr lang="en-ZA" dirty="0"/>
            <a:t>Round 2: Application submission</a:t>
          </a:r>
          <a:endParaRPr lang="en-US" dirty="0"/>
        </a:p>
      </dgm:t>
    </dgm:pt>
    <dgm:pt modelId="{A74E4D1B-8683-44BF-A0DE-FAA98E81D4EA}" type="parTrans" cxnId="{798B883C-C861-4E8B-87C0-120D0E222071}">
      <dgm:prSet/>
      <dgm:spPr/>
      <dgm:t>
        <a:bodyPr/>
        <a:lstStyle/>
        <a:p>
          <a:endParaRPr lang="en-US"/>
        </a:p>
      </dgm:t>
    </dgm:pt>
    <dgm:pt modelId="{C26F0C13-B030-4958-8D41-12C67B1392E2}" type="sibTrans" cxnId="{798B883C-C861-4E8B-87C0-120D0E222071}">
      <dgm:prSet/>
      <dgm:spPr/>
      <dgm:t>
        <a:bodyPr/>
        <a:lstStyle/>
        <a:p>
          <a:endParaRPr lang="en-US"/>
        </a:p>
      </dgm:t>
    </dgm:pt>
    <dgm:pt modelId="{CF774D3A-1712-431B-8F5A-24B93B725707}">
      <dgm:prSet phldrT="[Text]"/>
      <dgm:spPr/>
      <dgm:t>
        <a:bodyPr/>
        <a:lstStyle/>
        <a:p>
          <a:r>
            <a:rPr lang="en-ZA" dirty="0"/>
            <a:t>complete the online application form</a:t>
          </a:r>
          <a:endParaRPr lang="en-US" dirty="0"/>
        </a:p>
      </dgm:t>
    </dgm:pt>
    <dgm:pt modelId="{447E9688-EA2F-460D-9952-242739B239D8}" type="parTrans" cxnId="{26D2077B-CE54-4C97-A93F-517CBFE4BB19}">
      <dgm:prSet/>
      <dgm:spPr/>
      <dgm:t>
        <a:bodyPr/>
        <a:lstStyle/>
        <a:p>
          <a:endParaRPr lang="en-US"/>
        </a:p>
      </dgm:t>
    </dgm:pt>
    <dgm:pt modelId="{9BC83DF1-FF68-4D52-9CDF-89CA748EE4E4}" type="sibTrans" cxnId="{26D2077B-CE54-4C97-A93F-517CBFE4BB19}">
      <dgm:prSet/>
      <dgm:spPr/>
      <dgm:t>
        <a:bodyPr/>
        <a:lstStyle/>
        <a:p>
          <a:endParaRPr lang="en-US"/>
        </a:p>
      </dgm:t>
    </dgm:pt>
    <dgm:pt modelId="{5595E520-9FD4-49FF-881B-632AE2E828B4}">
      <dgm:prSet phldrT="[Text]"/>
      <dgm:spPr/>
      <dgm:t>
        <a:bodyPr/>
        <a:lstStyle/>
        <a:p>
          <a:r>
            <a:rPr lang="en-ZA" dirty="0"/>
            <a:t>upload a short mobile video telling us why you think you should be selected for this programme (maximum 1 minute long)</a:t>
          </a:r>
          <a:endParaRPr lang="en-US" dirty="0"/>
        </a:p>
      </dgm:t>
    </dgm:pt>
    <dgm:pt modelId="{538EEE9D-682F-44A1-A30D-A5551D32344C}" type="parTrans" cxnId="{2E281815-4CF4-48E9-B7AC-A545C355C350}">
      <dgm:prSet/>
      <dgm:spPr/>
      <dgm:t>
        <a:bodyPr/>
        <a:lstStyle/>
        <a:p>
          <a:endParaRPr lang="en-US"/>
        </a:p>
      </dgm:t>
    </dgm:pt>
    <dgm:pt modelId="{494CEF3B-0F75-4B87-8C27-B11BB2BE9835}" type="sibTrans" cxnId="{2E281815-4CF4-48E9-B7AC-A545C355C350}">
      <dgm:prSet/>
      <dgm:spPr/>
      <dgm:t>
        <a:bodyPr/>
        <a:lstStyle/>
        <a:p>
          <a:endParaRPr lang="en-US"/>
        </a:p>
      </dgm:t>
    </dgm:pt>
    <dgm:pt modelId="{456FBE97-1ACA-4947-9F15-55B0DFD8BD89}">
      <dgm:prSet phldrT="[Text]"/>
      <dgm:spPr/>
      <dgm:t>
        <a:bodyPr/>
        <a:lstStyle/>
        <a:p>
          <a:r>
            <a:rPr lang="en-ZA" dirty="0"/>
            <a:t>Round 3: Final Selection presentation</a:t>
          </a:r>
          <a:endParaRPr lang="en-US" dirty="0"/>
        </a:p>
      </dgm:t>
    </dgm:pt>
    <dgm:pt modelId="{6A555B95-EC25-4E06-8CC9-FEA6F22D6C6A}" type="parTrans" cxnId="{96F79532-EADE-4F2C-B6AC-B4E8EA44132D}">
      <dgm:prSet/>
      <dgm:spPr/>
      <dgm:t>
        <a:bodyPr/>
        <a:lstStyle/>
        <a:p>
          <a:endParaRPr lang="en-US"/>
        </a:p>
      </dgm:t>
    </dgm:pt>
    <dgm:pt modelId="{7D77EFD0-0460-44FB-80B1-A9B627CBB91A}" type="sibTrans" cxnId="{96F79532-EADE-4F2C-B6AC-B4E8EA44132D}">
      <dgm:prSet/>
      <dgm:spPr/>
      <dgm:t>
        <a:bodyPr/>
        <a:lstStyle/>
        <a:p>
          <a:endParaRPr lang="en-US"/>
        </a:p>
      </dgm:t>
    </dgm:pt>
    <dgm:pt modelId="{B1E0A398-6169-457B-993E-186A3ECE77F9}">
      <dgm:prSet/>
      <dgm:spPr/>
      <dgm:t>
        <a:bodyPr/>
        <a:lstStyle/>
        <a:p>
          <a:r>
            <a:rPr lang="en-ZA" dirty="0"/>
            <a:t>Successful applicants  who make it through Round 2 will present to the final selection panel. The final 20 will be chosen to attend the development programme.</a:t>
          </a:r>
          <a:endParaRPr lang="en-US" dirty="0"/>
        </a:p>
      </dgm:t>
    </dgm:pt>
    <dgm:pt modelId="{D55F3A3F-9BE4-4B98-9B85-D1E96E090B18}" type="parTrans" cxnId="{D646FA7C-5314-4618-9D55-6F32C0287835}">
      <dgm:prSet/>
      <dgm:spPr/>
      <dgm:t>
        <a:bodyPr/>
        <a:lstStyle/>
        <a:p>
          <a:endParaRPr lang="en-US"/>
        </a:p>
      </dgm:t>
    </dgm:pt>
    <dgm:pt modelId="{EE835DAB-73EE-4814-9852-7177BEB164EE}" type="sibTrans" cxnId="{D646FA7C-5314-4618-9D55-6F32C0287835}">
      <dgm:prSet/>
      <dgm:spPr/>
      <dgm:t>
        <a:bodyPr/>
        <a:lstStyle/>
        <a:p>
          <a:endParaRPr lang="en-US"/>
        </a:p>
      </dgm:t>
    </dgm:pt>
    <dgm:pt modelId="{87766914-8500-4E51-9D1B-EE51D6A2315A}" type="pres">
      <dgm:prSet presAssocID="{8744D702-7A58-4C80-8921-344024551145}" presName="linearFlow" presStyleCnt="0">
        <dgm:presLayoutVars>
          <dgm:dir/>
          <dgm:animLvl val="lvl"/>
          <dgm:resizeHandles val="exact"/>
        </dgm:presLayoutVars>
      </dgm:prSet>
      <dgm:spPr/>
    </dgm:pt>
    <dgm:pt modelId="{E4788BAB-AAEC-4E91-83DB-D871B50F827E}" type="pres">
      <dgm:prSet presAssocID="{E9EF0C24-9289-4A8A-9184-1BF59474604B}" presName="composite" presStyleCnt="0"/>
      <dgm:spPr/>
    </dgm:pt>
    <dgm:pt modelId="{8A5848A5-A0EE-4395-A2B2-F2CDA7460B0E}" type="pres">
      <dgm:prSet presAssocID="{E9EF0C24-9289-4A8A-9184-1BF59474604B}" presName="parTx" presStyleLbl="node1" presStyleIdx="0" presStyleCnt="4">
        <dgm:presLayoutVars>
          <dgm:chMax val="0"/>
          <dgm:chPref val="0"/>
          <dgm:bulletEnabled val="1"/>
        </dgm:presLayoutVars>
      </dgm:prSet>
      <dgm:spPr/>
    </dgm:pt>
    <dgm:pt modelId="{191FF4B6-4DCC-47B6-B8FE-0FF23E5AD0E0}" type="pres">
      <dgm:prSet presAssocID="{E9EF0C24-9289-4A8A-9184-1BF59474604B}" presName="parSh" presStyleLbl="node1" presStyleIdx="0" presStyleCnt="4"/>
      <dgm:spPr/>
    </dgm:pt>
    <dgm:pt modelId="{E48DF2FE-B3E8-4F6F-ACBA-EA592E63D2E5}" type="pres">
      <dgm:prSet presAssocID="{E9EF0C24-9289-4A8A-9184-1BF59474604B}" presName="desTx" presStyleLbl="fgAcc1" presStyleIdx="0" presStyleCnt="4">
        <dgm:presLayoutVars>
          <dgm:bulletEnabled val="1"/>
        </dgm:presLayoutVars>
      </dgm:prSet>
      <dgm:spPr/>
    </dgm:pt>
    <dgm:pt modelId="{BDA459AE-7236-4DB9-B5FC-BC53B56DACB8}" type="pres">
      <dgm:prSet presAssocID="{4310A539-A53E-4051-8B25-66DA0E641F50}" presName="sibTrans" presStyleLbl="sibTrans2D1" presStyleIdx="0" presStyleCnt="3"/>
      <dgm:spPr/>
    </dgm:pt>
    <dgm:pt modelId="{AC43484F-6B4D-49D1-819B-25FC0CFFBC5C}" type="pres">
      <dgm:prSet presAssocID="{4310A539-A53E-4051-8B25-66DA0E641F50}" presName="connTx" presStyleLbl="sibTrans2D1" presStyleIdx="0" presStyleCnt="3"/>
      <dgm:spPr/>
    </dgm:pt>
    <dgm:pt modelId="{53FEB828-85F1-4A54-B49B-67DCDF383C07}" type="pres">
      <dgm:prSet presAssocID="{C77F840C-83AA-4AD2-83B9-25D9648821A2}" presName="composite" presStyleCnt="0"/>
      <dgm:spPr/>
    </dgm:pt>
    <dgm:pt modelId="{A97FE3BB-B21A-4B20-BE9E-2DF9D9B8DF77}" type="pres">
      <dgm:prSet presAssocID="{C77F840C-83AA-4AD2-83B9-25D9648821A2}" presName="parTx" presStyleLbl="node1" presStyleIdx="0" presStyleCnt="4">
        <dgm:presLayoutVars>
          <dgm:chMax val="0"/>
          <dgm:chPref val="0"/>
          <dgm:bulletEnabled val="1"/>
        </dgm:presLayoutVars>
      </dgm:prSet>
      <dgm:spPr/>
    </dgm:pt>
    <dgm:pt modelId="{2129B9DA-8917-4187-8429-1D6335408D56}" type="pres">
      <dgm:prSet presAssocID="{C77F840C-83AA-4AD2-83B9-25D9648821A2}" presName="parSh" presStyleLbl="node1" presStyleIdx="1" presStyleCnt="4"/>
      <dgm:spPr/>
    </dgm:pt>
    <dgm:pt modelId="{EA656B37-AB84-45A0-9C87-8C64E5ACA52B}" type="pres">
      <dgm:prSet presAssocID="{C77F840C-83AA-4AD2-83B9-25D9648821A2}" presName="desTx" presStyleLbl="fgAcc1" presStyleIdx="1" presStyleCnt="4">
        <dgm:presLayoutVars>
          <dgm:bulletEnabled val="1"/>
        </dgm:presLayoutVars>
      </dgm:prSet>
      <dgm:spPr/>
    </dgm:pt>
    <dgm:pt modelId="{6F7C79E5-060D-456D-8812-3A4C031784E5}" type="pres">
      <dgm:prSet presAssocID="{03516645-230C-4BA0-8C14-08195AF5F6D9}" presName="sibTrans" presStyleLbl="sibTrans2D1" presStyleIdx="1" presStyleCnt="3"/>
      <dgm:spPr/>
    </dgm:pt>
    <dgm:pt modelId="{F6603521-DBEC-4C29-9B18-FFB3C2163983}" type="pres">
      <dgm:prSet presAssocID="{03516645-230C-4BA0-8C14-08195AF5F6D9}" presName="connTx" presStyleLbl="sibTrans2D1" presStyleIdx="1" presStyleCnt="3"/>
      <dgm:spPr/>
    </dgm:pt>
    <dgm:pt modelId="{F4CBB07B-6B41-45B9-8C86-EF4C2F3A5DFE}" type="pres">
      <dgm:prSet presAssocID="{B9BD324E-A75F-4FEA-A5E0-DD6A9EDE9992}" presName="composite" presStyleCnt="0"/>
      <dgm:spPr/>
    </dgm:pt>
    <dgm:pt modelId="{83FA47C1-1430-4075-8377-EE65BFA20C2F}" type="pres">
      <dgm:prSet presAssocID="{B9BD324E-A75F-4FEA-A5E0-DD6A9EDE9992}" presName="parTx" presStyleLbl="node1" presStyleIdx="1" presStyleCnt="4">
        <dgm:presLayoutVars>
          <dgm:chMax val="0"/>
          <dgm:chPref val="0"/>
          <dgm:bulletEnabled val="1"/>
        </dgm:presLayoutVars>
      </dgm:prSet>
      <dgm:spPr/>
    </dgm:pt>
    <dgm:pt modelId="{2F31AF36-5F0E-4FCC-89C2-935C30E11BFD}" type="pres">
      <dgm:prSet presAssocID="{B9BD324E-A75F-4FEA-A5E0-DD6A9EDE9992}" presName="parSh" presStyleLbl="node1" presStyleIdx="2" presStyleCnt="4"/>
      <dgm:spPr/>
    </dgm:pt>
    <dgm:pt modelId="{1BCBB173-1C0E-4132-816E-FC7ABA2ABD7C}" type="pres">
      <dgm:prSet presAssocID="{B9BD324E-A75F-4FEA-A5E0-DD6A9EDE9992}" presName="desTx" presStyleLbl="fgAcc1" presStyleIdx="2" presStyleCnt="4">
        <dgm:presLayoutVars>
          <dgm:bulletEnabled val="1"/>
        </dgm:presLayoutVars>
      </dgm:prSet>
      <dgm:spPr/>
    </dgm:pt>
    <dgm:pt modelId="{66800C66-9123-495A-A6AE-ED58E78FD1DD}" type="pres">
      <dgm:prSet presAssocID="{C26F0C13-B030-4958-8D41-12C67B1392E2}" presName="sibTrans" presStyleLbl="sibTrans2D1" presStyleIdx="2" presStyleCnt="3"/>
      <dgm:spPr/>
    </dgm:pt>
    <dgm:pt modelId="{F10F9183-D183-4090-8A36-984C71925AD4}" type="pres">
      <dgm:prSet presAssocID="{C26F0C13-B030-4958-8D41-12C67B1392E2}" presName="connTx" presStyleLbl="sibTrans2D1" presStyleIdx="2" presStyleCnt="3"/>
      <dgm:spPr/>
    </dgm:pt>
    <dgm:pt modelId="{EC3275F6-1BB2-4BBC-9FE5-A0BD13003408}" type="pres">
      <dgm:prSet presAssocID="{456FBE97-1ACA-4947-9F15-55B0DFD8BD89}" presName="composite" presStyleCnt="0"/>
      <dgm:spPr/>
    </dgm:pt>
    <dgm:pt modelId="{10A2AA40-5B8A-4585-99AF-B4ACBC5C9EFF}" type="pres">
      <dgm:prSet presAssocID="{456FBE97-1ACA-4947-9F15-55B0DFD8BD89}" presName="parTx" presStyleLbl="node1" presStyleIdx="2" presStyleCnt="4">
        <dgm:presLayoutVars>
          <dgm:chMax val="0"/>
          <dgm:chPref val="0"/>
          <dgm:bulletEnabled val="1"/>
        </dgm:presLayoutVars>
      </dgm:prSet>
      <dgm:spPr/>
    </dgm:pt>
    <dgm:pt modelId="{E8686116-DAFE-45FD-A7CD-EF7AEA74000D}" type="pres">
      <dgm:prSet presAssocID="{456FBE97-1ACA-4947-9F15-55B0DFD8BD89}" presName="parSh" presStyleLbl="node1" presStyleIdx="3" presStyleCnt="4"/>
      <dgm:spPr/>
    </dgm:pt>
    <dgm:pt modelId="{18DB1324-BD67-4A5A-BED9-392DE5E5302C}" type="pres">
      <dgm:prSet presAssocID="{456FBE97-1ACA-4947-9F15-55B0DFD8BD89}" presName="desTx" presStyleLbl="fgAcc1" presStyleIdx="3" presStyleCnt="4">
        <dgm:presLayoutVars>
          <dgm:bulletEnabled val="1"/>
        </dgm:presLayoutVars>
      </dgm:prSet>
      <dgm:spPr/>
    </dgm:pt>
  </dgm:ptLst>
  <dgm:cxnLst>
    <dgm:cxn modelId="{C861A703-1008-4875-9915-F80ADD20F38A}" type="presOf" srcId="{C26F0C13-B030-4958-8D41-12C67B1392E2}" destId="{F10F9183-D183-4090-8A36-984C71925AD4}" srcOrd="1" destOrd="0" presId="urn:microsoft.com/office/officeart/2005/8/layout/process3"/>
    <dgm:cxn modelId="{4F99CE08-C4FA-4C17-A607-83709C45A38B}" type="presOf" srcId="{B1E0A398-6169-457B-993E-186A3ECE77F9}" destId="{18DB1324-BD67-4A5A-BED9-392DE5E5302C}" srcOrd="0" destOrd="0" presId="urn:microsoft.com/office/officeart/2005/8/layout/process3"/>
    <dgm:cxn modelId="{A21C740B-39FF-4E42-866D-F82428498894}" type="presOf" srcId="{4310A539-A53E-4051-8B25-66DA0E641F50}" destId="{AC43484F-6B4D-49D1-819B-25FC0CFFBC5C}" srcOrd="1" destOrd="0" presId="urn:microsoft.com/office/officeart/2005/8/layout/process3"/>
    <dgm:cxn modelId="{2E281815-4CF4-48E9-B7AC-A545C355C350}" srcId="{B9BD324E-A75F-4FEA-A5E0-DD6A9EDE9992}" destId="{5595E520-9FD4-49FF-881B-632AE2E828B4}" srcOrd="1" destOrd="0" parTransId="{538EEE9D-682F-44A1-A30D-A5551D32344C}" sibTransId="{494CEF3B-0F75-4B87-8C27-B11BB2BE9835}"/>
    <dgm:cxn modelId="{639DBE1E-D1EF-4972-9810-22406B6F5999}" srcId="{E9EF0C24-9289-4A8A-9184-1BF59474604B}" destId="{8484A82D-937C-4FA7-82C9-C9788DBE5837}" srcOrd="0" destOrd="0" parTransId="{C4A65D71-2FF3-4DBC-9EDA-6F8E596FFC4D}" sibTransId="{506C9783-2C81-4595-A299-72CEEB99CF48}"/>
    <dgm:cxn modelId="{17195B26-CD2B-40F6-B17E-E4F377FC5092}" type="presOf" srcId="{B9BD324E-A75F-4FEA-A5E0-DD6A9EDE9992}" destId="{2F31AF36-5F0E-4FCC-89C2-935C30E11BFD}" srcOrd="1" destOrd="0" presId="urn:microsoft.com/office/officeart/2005/8/layout/process3"/>
    <dgm:cxn modelId="{BD54232C-BACB-44FD-9DA0-C943812250D2}" type="presOf" srcId="{456FBE97-1ACA-4947-9F15-55B0DFD8BD89}" destId="{10A2AA40-5B8A-4585-99AF-B4ACBC5C9EFF}" srcOrd="0" destOrd="0" presId="urn:microsoft.com/office/officeart/2005/8/layout/process3"/>
    <dgm:cxn modelId="{96F79532-EADE-4F2C-B6AC-B4E8EA44132D}" srcId="{8744D702-7A58-4C80-8921-344024551145}" destId="{456FBE97-1ACA-4947-9F15-55B0DFD8BD89}" srcOrd="3" destOrd="0" parTransId="{6A555B95-EC25-4E06-8CC9-FEA6F22D6C6A}" sibTransId="{7D77EFD0-0460-44FB-80B1-A9B627CBB91A}"/>
    <dgm:cxn modelId="{5544BC34-AAF1-4D9E-8457-F0D6A187AF28}" type="presOf" srcId="{03516645-230C-4BA0-8C14-08195AF5F6D9}" destId="{F6603521-DBEC-4C29-9B18-FFB3C2163983}" srcOrd="1" destOrd="0" presId="urn:microsoft.com/office/officeart/2005/8/layout/process3"/>
    <dgm:cxn modelId="{EA026339-010A-4D45-BEAE-E372BEBF7B18}" type="presOf" srcId="{03516645-230C-4BA0-8C14-08195AF5F6D9}" destId="{6F7C79E5-060D-456D-8812-3A4C031784E5}" srcOrd="0" destOrd="0" presId="urn:microsoft.com/office/officeart/2005/8/layout/process3"/>
    <dgm:cxn modelId="{798B883C-C861-4E8B-87C0-120D0E222071}" srcId="{8744D702-7A58-4C80-8921-344024551145}" destId="{B9BD324E-A75F-4FEA-A5E0-DD6A9EDE9992}" srcOrd="2" destOrd="0" parTransId="{A74E4D1B-8683-44BF-A0DE-FAA98E81D4EA}" sibTransId="{C26F0C13-B030-4958-8D41-12C67B1392E2}"/>
    <dgm:cxn modelId="{9D05675C-7266-4963-8F6B-9EC3A4567429}" type="presOf" srcId="{5595E520-9FD4-49FF-881B-632AE2E828B4}" destId="{1BCBB173-1C0E-4132-816E-FC7ABA2ABD7C}" srcOrd="0" destOrd="1" presId="urn:microsoft.com/office/officeart/2005/8/layout/process3"/>
    <dgm:cxn modelId="{036F5163-5DAF-4731-879C-D22C8C03A480}" type="presOf" srcId="{C26F0C13-B030-4958-8D41-12C67B1392E2}" destId="{66800C66-9123-495A-A6AE-ED58E78FD1DD}" srcOrd="0" destOrd="0" presId="urn:microsoft.com/office/officeart/2005/8/layout/process3"/>
    <dgm:cxn modelId="{962CCA66-A1E3-4340-9ECD-24A0AA414400}" type="presOf" srcId="{456FBE97-1ACA-4947-9F15-55B0DFD8BD89}" destId="{E8686116-DAFE-45FD-A7CD-EF7AEA74000D}" srcOrd="1" destOrd="0" presId="urn:microsoft.com/office/officeart/2005/8/layout/process3"/>
    <dgm:cxn modelId="{C205D469-621E-498F-8326-FD52F6FB8CA2}" type="presOf" srcId="{E9EF0C24-9289-4A8A-9184-1BF59474604B}" destId="{191FF4B6-4DCC-47B6-B8FE-0FF23E5AD0E0}" srcOrd="1" destOrd="0" presId="urn:microsoft.com/office/officeart/2005/8/layout/process3"/>
    <dgm:cxn modelId="{26D2077B-CE54-4C97-A93F-517CBFE4BB19}" srcId="{B9BD324E-A75F-4FEA-A5E0-DD6A9EDE9992}" destId="{CF774D3A-1712-431B-8F5A-24B93B725707}" srcOrd="0" destOrd="0" parTransId="{447E9688-EA2F-460D-9952-242739B239D8}" sibTransId="{9BC83DF1-FF68-4D52-9CDF-89CA748EE4E4}"/>
    <dgm:cxn modelId="{D646FA7C-5314-4618-9D55-6F32C0287835}" srcId="{456FBE97-1ACA-4947-9F15-55B0DFD8BD89}" destId="{B1E0A398-6169-457B-993E-186A3ECE77F9}" srcOrd="0" destOrd="0" parTransId="{D55F3A3F-9BE4-4B98-9B85-D1E96E090B18}" sibTransId="{EE835DAB-73EE-4814-9852-7177BEB164EE}"/>
    <dgm:cxn modelId="{C7A16281-1562-4D1A-ADD5-26316B92C22B}" type="presOf" srcId="{B9BD324E-A75F-4FEA-A5E0-DD6A9EDE9992}" destId="{83FA47C1-1430-4075-8377-EE65BFA20C2F}" srcOrd="0" destOrd="0" presId="urn:microsoft.com/office/officeart/2005/8/layout/process3"/>
    <dgm:cxn modelId="{C5628694-5859-4B37-AB08-4D2F2BAF9D29}" type="presOf" srcId="{C77F840C-83AA-4AD2-83B9-25D9648821A2}" destId="{A97FE3BB-B21A-4B20-BE9E-2DF9D9B8DF77}" srcOrd="0" destOrd="0" presId="urn:microsoft.com/office/officeart/2005/8/layout/process3"/>
    <dgm:cxn modelId="{ACC1339A-9ACB-4756-BA46-F832991C4719}" type="presOf" srcId="{E9EF0C24-9289-4A8A-9184-1BF59474604B}" destId="{8A5848A5-A0EE-4395-A2B2-F2CDA7460B0E}" srcOrd="0" destOrd="0" presId="urn:microsoft.com/office/officeart/2005/8/layout/process3"/>
    <dgm:cxn modelId="{8BD0109F-C0A2-4D28-8292-4221A8DB4BBD}" type="presOf" srcId="{C5DA8733-9877-4F58-A79B-5EA7EA463E97}" destId="{EA656B37-AB84-45A0-9C87-8C64E5ACA52B}" srcOrd="0" destOrd="0" presId="urn:microsoft.com/office/officeart/2005/8/layout/process3"/>
    <dgm:cxn modelId="{D9E328BB-26E7-439E-B921-7CD10A20CE69}" srcId="{8744D702-7A58-4C80-8921-344024551145}" destId="{E9EF0C24-9289-4A8A-9184-1BF59474604B}" srcOrd="0" destOrd="0" parTransId="{EF1CED17-B6D2-4F13-8AC1-E74F5AF8E8C7}" sibTransId="{4310A539-A53E-4051-8B25-66DA0E641F50}"/>
    <dgm:cxn modelId="{161307C6-A51A-4256-8BB3-34C767C9126A}" type="presOf" srcId="{8484A82D-937C-4FA7-82C9-C9788DBE5837}" destId="{E48DF2FE-B3E8-4F6F-ACBA-EA592E63D2E5}" srcOrd="0" destOrd="0" presId="urn:microsoft.com/office/officeart/2005/8/layout/process3"/>
    <dgm:cxn modelId="{12EC07CA-3199-4B9B-B5EE-1830059E42A1}" srcId="{C77F840C-83AA-4AD2-83B9-25D9648821A2}" destId="{C5DA8733-9877-4F58-A79B-5EA7EA463E97}" srcOrd="0" destOrd="0" parTransId="{B635A76D-05EA-42FD-94F5-875E27483614}" sibTransId="{E9E19885-8EC8-4E20-8CCE-45BFB8D27C1F}"/>
    <dgm:cxn modelId="{B220A8CB-9679-446A-A8BE-AB2F97A2E679}" type="presOf" srcId="{CF774D3A-1712-431B-8F5A-24B93B725707}" destId="{1BCBB173-1C0E-4132-816E-FC7ABA2ABD7C}" srcOrd="0" destOrd="0" presId="urn:microsoft.com/office/officeart/2005/8/layout/process3"/>
    <dgm:cxn modelId="{3AC891D0-43B8-4BEC-A2F3-436DF81C7528}" type="presOf" srcId="{C77F840C-83AA-4AD2-83B9-25D9648821A2}" destId="{2129B9DA-8917-4187-8429-1D6335408D56}" srcOrd="1" destOrd="0" presId="urn:microsoft.com/office/officeart/2005/8/layout/process3"/>
    <dgm:cxn modelId="{14FEF7D0-BE45-488A-BB25-88424A7F3570}" type="presOf" srcId="{8744D702-7A58-4C80-8921-344024551145}" destId="{87766914-8500-4E51-9D1B-EE51D6A2315A}" srcOrd="0" destOrd="0" presId="urn:microsoft.com/office/officeart/2005/8/layout/process3"/>
    <dgm:cxn modelId="{FF866BD5-B4D0-4B42-B6A9-3594D7E267FA}" type="presOf" srcId="{4310A539-A53E-4051-8B25-66DA0E641F50}" destId="{BDA459AE-7236-4DB9-B5FC-BC53B56DACB8}" srcOrd="0" destOrd="0" presId="urn:microsoft.com/office/officeart/2005/8/layout/process3"/>
    <dgm:cxn modelId="{C99532FF-B7D4-4DF7-9054-829CAF23315C}" srcId="{8744D702-7A58-4C80-8921-344024551145}" destId="{C77F840C-83AA-4AD2-83B9-25D9648821A2}" srcOrd="1" destOrd="0" parTransId="{823D3704-A565-43C4-8888-E099024541A8}" sibTransId="{03516645-230C-4BA0-8C14-08195AF5F6D9}"/>
    <dgm:cxn modelId="{B2FC94E2-C7CC-4492-B6EE-AAFA8F67378E}" type="presParOf" srcId="{87766914-8500-4E51-9D1B-EE51D6A2315A}" destId="{E4788BAB-AAEC-4E91-83DB-D871B50F827E}" srcOrd="0" destOrd="0" presId="urn:microsoft.com/office/officeart/2005/8/layout/process3"/>
    <dgm:cxn modelId="{DA52E27E-B262-41F2-85C1-209D35E5F34E}" type="presParOf" srcId="{E4788BAB-AAEC-4E91-83DB-D871B50F827E}" destId="{8A5848A5-A0EE-4395-A2B2-F2CDA7460B0E}" srcOrd="0" destOrd="0" presId="urn:microsoft.com/office/officeart/2005/8/layout/process3"/>
    <dgm:cxn modelId="{61F21FB3-3F35-4398-87B3-3880F6AD78F6}" type="presParOf" srcId="{E4788BAB-AAEC-4E91-83DB-D871B50F827E}" destId="{191FF4B6-4DCC-47B6-B8FE-0FF23E5AD0E0}" srcOrd="1" destOrd="0" presId="urn:microsoft.com/office/officeart/2005/8/layout/process3"/>
    <dgm:cxn modelId="{2F8600FF-FDBF-4584-8A9F-BA2B87DA9215}" type="presParOf" srcId="{E4788BAB-AAEC-4E91-83DB-D871B50F827E}" destId="{E48DF2FE-B3E8-4F6F-ACBA-EA592E63D2E5}" srcOrd="2" destOrd="0" presId="urn:microsoft.com/office/officeart/2005/8/layout/process3"/>
    <dgm:cxn modelId="{CEFF45A7-7989-4141-A78A-DB901127EED7}" type="presParOf" srcId="{87766914-8500-4E51-9D1B-EE51D6A2315A}" destId="{BDA459AE-7236-4DB9-B5FC-BC53B56DACB8}" srcOrd="1" destOrd="0" presId="urn:microsoft.com/office/officeart/2005/8/layout/process3"/>
    <dgm:cxn modelId="{9E4B6CAB-1418-4804-A8CA-2D58C656ABE9}" type="presParOf" srcId="{BDA459AE-7236-4DB9-B5FC-BC53B56DACB8}" destId="{AC43484F-6B4D-49D1-819B-25FC0CFFBC5C}" srcOrd="0" destOrd="0" presId="urn:microsoft.com/office/officeart/2005/8/layout/process3"/>
    <dgm:cxn modelId="{55C05746-1CA3-4D3E-8A7D-F10AB3FBA064}" type="presParOf" srcId="{87766914-8500-4E51-9D1B-EE51D6A2315A}" destId="{53FEB828-85F1-4A54-B49B-67DCDF383C07}" srcOrd="2" destOrd="0" presId="urn:microsoft.com/office/officeart/2005/8/layout/process3"/>
    <dgm:cxn modelId="{4C8F7134-05C1-4617-A1CC-2DE2AE065A4A}" type="presParOf" srcId="{53FEB828-85F1-4A54-B49B-67DCDF383C07}" destId="{A97FE3BB-B21A-4B20-BE9E-2DF9D9B8DF77}" srcOrd="0" destOrd="0" presId="urn:microsoft.com/office/officeart/2005/8/layout/process3"/>
    <dgm:cxn modelId="{85AEDD6D-E42E-4FDD-9064-32BD3FD472DF}" type="presParOf" srcId="{53FEB828-85F1-4A54-B49B-67DCDF383C07}" destId="{2129B9DA-8917-4187-8429-1D6335408D56}" srcOrd="1" destOrd="0" presId="urn:microsoft.com/office/officeart/2005/8/layout/process3"/>
    <dgm:cxn modelId="{49392A49-31DB-4A8D-B421-D711465BD503}" type="presParOf" srcId="{53FEB828-85F1-4A54-B49B-67DCDF383C07}" destId="{EA656B37-AB84-45A0-9C87-8C64E5ACA52B}" srcOrd="2" destOrd="0" presId="urn:microsoft.com/office/officeart/2005/8/layout/process3"/>
    <dgm:cxn modelId="{EBBEF340-E8FE-4448-96F6-9604D9989E7F}" type="presParOf" srcId="{87766914-8500-4E51-9D1B-EE51D6A2315A}" destId="{6F7C79E5-060D-456D-8812-3A4C031784E5}" srcOrd="3" destOrd="0" presId="urn:microsoft.com/office/officeart/2005/8/layout/process3"/>
    <dgm:cxn modelId="{1F8D3032-9679-4413-AB47-3E8B4637C7F4}" type="presParOf" srcId="{6F7C79E5-060D-456D-8812-3A4C031784E5}" destId="{F6603521-DBEC-4C29-9B18-FFB3C2163983}" srcOrd="0" destOrd="0" presId="urn:microsoft.com/office/officeart/2005/8/layout/process3"/>
    <dgm:cxn modelId="{A62BE18F-ACFD-4E9D-9AA2-D7D280049DDC}" type="presParOf" srcId="{87766914-8500-4E51-9D1B-EE51D6A2315A}" destId="{F4CBB07B-6B41-45B9-8C86-EF4C2F3A5DFE}" srcOrd="4" destOrd="0" presId="urn:microsoft.com/office/officeart/2005/8/layout/process3"/>
    <dgm:cxn modelId="{05F096EE-E319-4B75-84C7-BA5B9D7B7544}" type="presParOf" srcId="{F4CBB07B-6B41-45B9-8C86-EF4C2F3A5DFE}" destId="{83FA47C1-1430-4075-8377-EE65BFA20C2F}" srcOrd="0" destOrd="0" presId="urn:microsoft.com/office/officeart/2005/8/layout/process3"/>
    <dgm:cxn modelId="{A98A43B0-F310-46C3-A447-CC2AA214BB31}" type="presParOf" srcId="{F4CBB07B-6B41-45B9-8C86-EF4C2F3A5DFE}" destId="{2F31AF36-5F0E-4FCC-89C2-935C30E11BFD}" srcOrd="1" destOrd="0" presId="urn:microsoft.com/office/officeart/2005/8/layout/process3"/>
    <dgm:cxn modelId="{7BB30CB4-342E-461E-B887-528EE7992801}" type="presParOf" srcId="{F4CBB07B-6B41-45B9-8C86-EF4C2F3A5DFE}" destId="{1BCBB173-1C0E-4132-816E-FC7ABA2ABD7C}" srcOrd="2" destOrd="0" presId="urn:microsoft.com/office/officeart/2005/8/layout/process3"/>
    <dgm:cxn modelId="{5D7A2923-81D3-402C-8025-35677A00C8B9}" type="presParOf" srcId="{87766914-8500-4E51-9D1B-EE51D6A2315A}" destId="{66800C66-9123-495A-A6AE-ED58E78FD1DD}" srcOrd="5" destOrd="0" presId="urn:microsoft.com/office/officeart/2005/8/layout/process3"/>
    <dgm:cxn modelId="{D04F8803-F101-4DB3-A03A-A1349E11583B}" type="presParOf" srcId="{66800C66-9123-495A-A6AE-ED58E78FD1DD}" destId="{F10F9183-D183-4090-8A36-984C71925AD4}" srcOrd="0" destOrd="0" presId="urn:microsoft.com/office/officeart/2005/8/layout/process3"/>
    <dgm:cxn modelId="{FB266858-3A68-4CF6-8775-BE9785DB8AC8}" type="presParOf" srcId="{87766914-8500-4E51-9D1B-EE51D6A2315A}" destId="{EC3275F6-1BB2-4BBC-9FE5-A0BD13003408}" srcOrd="6" destOrd="0" presId="urn:microsoft.com/office/officeart/2005/8/layout/process3"/>
    <dgm:cxn modelId="{DB12299E-E80B-44F5-ABF7-99559FA455B4}" type="presParOf" srcId="{EC3275F6-1BB2-4BBC-9FE5-A0BD13003408}" destId="{10A2AA40-5B8A-4585-99AF-B4ACBC5C9EFF}" srcOrd="0" destOrd="0" presId="urn:microsoft.com/office/officeart/2005/8/layout/process3"/>
    <dgm:cxn modelId="{1740D528-EEE2-4865-82F6-0CC30B422635}" type="presParOf" srcId="{EC3275F6-1BB2-4BBC-9FE5-A0BD13003408}" destId="{E8686116-DAFE-45FD-A7CD-EF7AEA74000D}" srcOrd="1" destOrd="0" presId="urn:microsoft.com/office/officeart/2005/8/layout/process3"/>
    <dgm:cxn modelId="{17A749B3-79BC-4C68-AC41-A6FAC190A165}" type="presParOf" srcId="{EC3275F6-1BB2-4BBC-9FE5-A0BD13003408}" destId="{18DB1324-BD67-4A5A-BED9-392DE5E5302C}"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2CC56E-A2DA-4D6F-B168-F623A4272E56}" type="doc">
      <dgm:prSet loTypeId="urn:microsoft.com/office/officeart/2005/8/layout/process1" loCatId="process" qsTypeId="urn:microsoft.com/office/officeart/2005/8/quickstyle/simple1" qsCatId="simple" csTypeId="urn:microsoft.com/office/officeart/2005/8/colors/accent1_2" csCatId="accent1" phldr="1"/>
      <dgm:spPr/>
    </dgm:pt>
    <dgm:pt modelId="{8882E74C-3A87-40BA-A28E-ED713BF9E293}">
      <dgm:prSet phldrT="[Text]"/>
      <dgm:spPr/>
      <dgm:t>
        <a:bodyPr/>
        <a:lstStyle/>
        <a:p>
          <a:r>
            <a:rPr lang="en-ZA" dirty="0"/>
            <a:t>Recruit and Select</a:t>
          </a:r>
          <a:endParaRPr lang="en-US" dirty="0"/>
        </a:p>
      </dgm:t>
    </dgm:pt>
    <dgm:pt modelId="{01A1AD82-3402-4E83-B354-0F6935787D3B}" type="parTrans" cxnId="{A53D254A-AB23-480B-BF19-CBE9C5CF2202}">
      <dgm:prSet/>
      <dgm:spPr/>
      <dgm:t>
        <a:bodyPr/>
        <a:lstStyle/>
        <a:p>
          <a:endParaRPr lang="en-US"/>
        </a:p>
      </dgm:t>
    </dgm:pt>
    <dgm:pt modelId="{14A81123-4E9B-46AB-8539-780DD23077B9}" type="sibTrans" cxnId="{A53D254A-AB23-480B-BF19-CBE9C5CF2202}">
      <dgm:prSet/>
      <dgm:spPr/>
      <dgm:t>
        <a:bodyPr/>
        <a:lstStyle/>
        <a:p>
          <a:endParaRPr lang="en-US"/>
        </a:p>
      </dgm:t>
    </dgm:pt>
    <dgm:pt modelId="{1A74C354-91AA-4933-AE81-8A9C357F7BFE}">
      <dgm:prSet phldrT="[Text]"/>
      <dgm:spPr/>
      <dgm:t>
        <a:bodyPr/>
        <a:lstStyle/>
        <a:p>
          <a:r>
            <a:rPr lang="en-ZA" dirty="0"/>
            <a:t>1-year training programme (9 days, mentorship)</a:t>
          </a:r>
          <a:endParaRPr lang="en-US" dirty="0"/>
        </a:p>
      </dgm:t>
    </dgm:pt>
    <dgm:pt modelId="{99636F76-0BC8-4B71-9BBD-A58823A94189}" type="parTrans" cxnId="{D991722B-F533-4015-8A39-B2E7B258379E}">
      <dgm:prSet/>
      <dgm:spPr/>
      <dgm:t>
        <a:bodyPr/>
        <a:lstStyle/>
        <a:p>
          <a:endParaRPr lang="en-US"/>
        </a:p>
      </dgm:t>
    </dgm:pt>
    <dgm:pt modelId="{BCBA266F-CA52-426C-A2A3-77042BCBAB59}" type="sibTrans" cxnId="{D991722B-F533-4015-8A39-B2E7B258379E}">
      <dgm:prSet/>
      <dgm:spPr/>
      <dgm:t>
        <a:bodyPr/>
        <a:lstStyle/>
        <a:p>
          <a:endParaRPr lang="en-US"/>
        </a:p>
      </dgm:t>
    </dgm:pt>
    <dgm:pt modelId="{A54465E3-B6E0-4EE4-8D58-ED6645B2A28B}">
      <dgm:prSet phldrT="[Text]"/>
      <dgm:spPr/>
      <dgm:t>
        <a:bodyPr/>
        <a:lstStyle/>
        <a:p>
          <a:r>
            <a:rPr lang="en-ZA" dirty="0"/>
            <a:t>Link to new opportunities; offtakes</a:t>
          </a:r>
          <a:endParaRPr lang="en-US" dirty="0"/>
        </a:p>
      </dgm:t>
    </dgm:pt>
    <dgm:pt modelId="{3D75FE8E-C92E-4612-9383-88AE58F0C4F7}" type="parTrans" cxnId="{3FF5AA29-2D5A-4B56-815E-A1AC6D7FBA43}">
      <dgm:prSet/>
      <dgm:spPr/>
      <dgm:t>
        <a:bodyPr/>
        <a:lstStyle/>
        <a:p>
          <a:endParaRPr lang="en-US"/>
        </a:p>
      </dgm:t>
    </dgm:pt>
    <dgm:pt modelId="{DC47F7C1-42BE-4E36-B083-9FD6E79C0D3F}" type="sibTrans" cxnId="{3FF5AA29-2D5A-4B56-815E-A1AC6D7FBA43}">
      <dgm:prSet/>
      <dgm:spPr/>
      <dgm:t>
        <a:bodyPr/>
        <a:lstStyle/>
        <a:p>
          <a:endParaRPr lang="en-US"/>
        </a:p>
      </dgm:t>
    </dgm:pt>
    <dgm:pt modelId="{698A9C75-443A-425A-B0EE-EADCDEDC9102}">
      <dgm:prSet phldrT="[Text]"/>
      <dgm:spPr/>
      <dgm:t>
        <a:bodyPr/>
        <a:lstStyle/>
        <a:p>
          <a:r>
            <a:rPr lang="en-ZA" dirty="0"/>
            <a:t>Financier support</a:t>
          </a:r>
          <a:endParaRPr lang="en-US" dirty="0"/>
        </a:p>
      </dgm:t>
    </dgm:pt>
    <dgm:pt modelId="{0D45B11C-0E4D-4781-8337-717D0212E8BD}" type="parTrans" cxnId="{8387755C-5D3A-428E-996C-9FD8B8D07BA7}">
      <dgm:prSet/>
      <dgm:spPr/>
      <dgm:t>
        <a:bodyPr/>
        <a:lstStyle/>
        <a:p>
          <a:endParaRPr lang="en-US"/>
        </a:p>
      </dgm:t>
    </dgm:pt>
    <dgm:pt modelId="{0140884B-4F4B-47DC-B040-4A0BE5C718DA}" type="sibTrans" cxnId="{8387755C-5D3A-428E-996C-9FD8B8D07BA7}">
      <dgm:prSet/>
      <dgm:spPr/>
      <dgm:t>
        <a:bodyPr/>
        <a:lstStyle/>
        <a:p>
          <a:endParaRPr lang="en-US"/>
        </a:p>
      </dgm:t>
    </dgm:pt>
    <dgm:pt modelId="{9C9B8D95-BDA1-4775-8BCC-24274B80B4D2}">
      <dgm:prSet phldrT="[Text]"/>
      <dgm:spPr/>
      <dgm:t>
        <a:bodyPr/>
        <a:lstStyle/>
        <a:p>
          <a:r>
            <a:rPr lang="en-ZA" dirty="0"/>
            <a:t>Secure offtake</a:t>
          </a:r>
          <a:endParaRPr lang="en-US" dirty="0"/>
        </a:p>
      </dgm:t>
    </dgm:pt>
    <dgm:pt modelId="{F99005C2-3D2C-4745-804A-79D2B8978A10}" type="parTrans" cxnId="{6C8F52BA-89D1-4CAF-A28E-E09FD1D00BB2}">
      <dgm:prSet/>
      <dgm:spPr/>
      <dgm:t>
        <a:bodyPr/>
        <a:lstStyle/>
        <a:p>
          <a:endParaRPr lang="en-US"/>
        </a:p>
      </dgm:t>
    </dgm:pt>
    <dgm:pt modelId="{7922F34D-C2B6-4224-AAFD-1BC49B3760D1}" type="sibTrans" cxnId="{6C8F52BA-89D1-4CAF-A28E-E09FD1D00BB2}">
      <dgm:prSet/>
      <dgm:spPr/>
      <dgm:t>
        <a:bodyPr/>
        <a:lstStyle/>
        <a:p>
          <a:endParaRPr lang="en-US"/>
        </a:p>
      </dgm:t>
    </dgm:pt>
    <dgm:pt modelId="{22E0A586-B1F1-4D59-8397-64ACD120466E}">
      <dgm:prSet phldrT="[Text]"/>
      <dgm:spPr/>
      <dgm:t>
        <a:bodyPr/>
        <a:lstStyle/>
        <a:p>
          <a:r>
            <a:rPr lang="en-ZA" dirty="0"/>
            <a:t>Good credit score</a:t>
          </a:r>
          <a:endParaRPr lang="en-US" dirty="0"/>
        </a:p>
      </dgm:t>
    </dgm:pt>
    <dgm:pt modelId="{49316683-3AED-472F-8B93-23EBAEDF1407}" type="parTrans" cxnId="{B124159E-BC3C-4BBF-AB33-6534BD09ED64}">
      <dgm:prSet/>
      <dgm:spPr/>
      <dgm:t>
        <a:bodyPr/>
        <a:lstStyle/>
        <a:p>
          <a:endParaRPr lang="en-US"/>
        </a:p>
      </dgm:t>
    </dgm:pt>
    <dgm:pt modelId="{EDBBE1E8-8EAD-4ED5-B956-A6E3BE5CFE9F}" type="sibTrans" cxnId="{B124159E-BC3C-4BBF-AB33-6534BD09ED64}">
      <dgm:prSet/>
      <dgm:spPr/>
      <dgm:t>
        <a:bodyPr/>
        <a:lstStyle/>
        <a:p>
          <a:endParaRPr lang="en-US"/>
        </a:p>
      </dgm:t>
    </dgm:pt>
    <dgm:pt modelId="{1238ABFE-1638-4F8B-A4D7-807F57430BCF}">
      <dgm:prSet phldrT="[Text]"/>
      <dgm:spPr/>
      <dgm:t>
        <a:bodyPr/>
        <a:lstStyle/>
        <a:p>
          <a:r>
            <a:rPr lang="en-ZA" dirty="0"/>
            <a:t>Financial Management support and reporting</a:t>
          </a:r>
          <a:endParaRPr lang="en-US" dirty="0"/>
        </a:p>
      </dgm:t>
    </dgm:pt>
    <dgm:pt modelId="{43A54B08-D130-4AFA-8191-86C769EC3CD5}" type="parTrans" cxnId="{4989DCC3-5C8E-4669-8E82-DFA605F05E82}">
      <dgm:prSet/>
      <dgm:spPr/>
      <dgm:t>
        <a:bodyPr/>
        <a:lstStyle/>
        <a:p>
          <a:endParaRPr lang="en-US"/>
        </a:p>
      </dgm:t>
    </dgm:pt>
    <dgm:pt modelId="{CF3BC8C7-2E1E-420A-996E-A1FA4759DB7D}" type="sibTrans" cxnId="{4989DCC3-5C8E-4669-8E82-DFA605F05E82}">
      <dgm:prSet/>
      <dgm:spPr/>
      <dgm:t>
        <a:bodyPr/>
        <a:lstStyle/>
        <a:p>
          <a:endParaRPr lang="en-US"/>
        </a:p>
      </dgm:t>
    </dgm:pt>
    <dgm:pt modelId="{2F0DC8E8-E120-4E4E-AB9B-711C253E308C}">
      <dgm:prSet phldrT="[Text]"/>
      <dgm:spPr/>
      <dgm:t>
        <a:bodyPr/>
        <a:lstStyle/>
        <a:p>
          <a:r>
            <a:rPr lang="en-ZA" dirty="0"/>
            <a:t>Strong feasibility</a:t>
          </a:r>
          <a:endParaRPr lang="en-US" dirty="0"/>
        </a:p>
      </dgm:t>
    </dgm:pt>
    <dgm:pt modelId="{A66096B0-18FB-475D-9F31-04279E9DF87F}" type="parTrans" cxnId="{53E339B7-709C-496C-B33E-19798A8A3879}">
      <dgm:prSet/>
      <dgm:spPr/>
      <dgm:t>
        <a:bodyPr/>
        <a:lstStyle/>
        <a:p>
          <a:endParaRPr lang="en-US"/>
        </a:p>
      </dgm:t>
    </dgm:pt>
    <dgm:pt modelId="{2F720C81-4D4F-4032-8D92-9D3C784F6AE3}" type="sibTrans" cxnId="{53E339B7-709C-496C-B33E-19798A8A3879}">
      <dgm:prSet/>
      <dgm:spPr/>
      <dgm:t>
        <a:bodyPr/>
        <a:lstStyle/>
        <a:p>
          <a:endParaRPr lang="en-US"/>
        </a:p>
      </dgm:t>
    </dgm:pt>
    <dgm:pt modelId="{544F7B67-E803-442F-845B-CE3DCF8CB756}">
      <dgm:prSet phldrT="[Text]"/>
      <dgm:spPr/>
      <dgm:t>
        <a:bodyPr/>
        <a:lstStyle/>
        <a:p>
          <a:r>
            <a:rPr lang="en-ZA" dirty="0"/>
            <a:t>Supplier Developent with new customer</a:t>
          </a:r>
          <a:endParaRPr lang="en-US" dirty="0"/>
        </a:p>
      </dgm:t>
    </dgm:pt>
    <dgm:pt modelId="{79F7946F-EDDD-4485-A194-DC92A18A1071}" type="parTrans" cxnId="{B3CE62A3-EC6A-44F3-9915-75EB4AF327B6}">
      <dgm:prSet/>
      <dgm:spPr/>
      <dgm:t>
        <a:bodyPr/>
        <a:lstStyle/>
        <a:p>
          <a:endParaRPr lang="en-US"/>
        </a:p>
      </dgm:t>
    </dgm:pt>
    <dgm:pt modelId="{EFDCC42B-6BC5-4CB6-AD18-5BFE06B252C9}" type="sibTrans" cxnId="{B3CE62A3-EC6A-44F3-9915-75EB4AF327B6}">
      <dgm:prSet/>
      <dgm:spPr/>
      <dgm:t>
        <a:bodyPr/>
        <a:lstStyle/>
        <a:p>
          <a:endParaRPr lang="en-US"/>
        </a:p>
      </dgm:t>
    </dgm:pt>
    <dgm:pt modelId="{EDD838DE-4141-4328-AAC0-805529D48170}">
      <dgm:prSet phldrT="[Text]"/>
      <dgm:spPr/>
      <dgm:t>
        <a:bodyPr/>
        <a:lstStyle/>
        <a:p>
          <a:r>
            <a:rPr lang="en-ZA" dirty="0"/>
            <a:t>Technical upskilling?</a:t>
          </a:r>
          <a:endParaRPr lang="en-US" dirty="0"/>
        </a:p>
      </dgm:t>
    </dgm:pt>
    <dgm:pt modelId="{27049169-F9F4-4FD1-A177-48820AEF93B0}" type="parTrans" cxnId="{0DE1F2CE-02CE-47D4-8854-CE47CDA0B84E}">
      <dgm:prSet/>
      <dgm:spPr/>
      <dgm:t>
        <a:bodyPr/>
        <a:lstStyle/>
        <a:p>
          <a:endParaRPr lang="en-US"/>
        </a:p>
      </dgm:t>
    </dgm:pt>
    <dgm:pt modelId="{52AB01C3-7BB5-4E2D-AD09-57DFCF3C0776}" type="sibTrans" cxnId="{0DE1F2CE-02CE-47D4-8854-CE47CDA0B84E}">
      <dgm:prSet/>
      <dgm:spPr/>
      <dgm:t>
        <a:bodyPr/>
        <a:lstStyle/>
        <a:p>
          <a:endParaRPr lang="en-US"/>
        </a:p>
      </dgm:t>
    </dgm:pt>
    <dgm:pt modelId="{432A0627-A54D-46A0-8E98-7205E6A84720}">
      <dgm:prSet phldrT="[Text]"/>
      <dgm:spPr/>
      <dgm:t>
        <a:bodyPr/>
        <a:lstStyle/>
        <a:p>
          <a:r>
            <a:rPr lang="en-ZA" dirty="0"/>
            <a:t>Programme management?</a:t>
          </a:r>
          <a:endParaRPr lang="en-US" dirty="0"/>
        </a:p>
      </dgm:t>
    </dgm:pt>
    <dgm:pt modelId="{C116ED62-0973-40CB-9F70-433392FF5B4F}" type="parTrans" cxnId="{F4C08791-0873-437E-B26A-8379E39580F4}">
      <dgm:prSet/>
      <dgm:spPr/>
      <dgm:t>
        <a:bodyPr/>
        <a:lstStyle/>
        <a:p>
          <a:endParaRPr lang="en-US"/>
        </a:p>
      </dgm:t>
    </dgm:pt>
    <dgm:pt modelId="{4332EE89-6A73-4B34-96FE-6B268A31B99D}" type="sibTrans" cxnId="{F4C08791-0873-437E-B26A-8379E39580F4}">
      <dgm:prSet/>
      <dgm:spPr/>
      <dgm:t>
        <a:bodyPr/>
        <a:lstStyle/>
        <a:p>
          <a:endParaRPr lang="en-US"/>
        </a:p>
      </dgm:t>
    </dgm:pt>
    <dgm:pt modelId="{8BC5BF04-76C3-46C6-B1B7-180B01924E99}">
      <dgm:prSet phldrT="[Text]"/>
      <dgm:spPr/>
      <dgm:t>
        <a:bodyPr/>
        <a:lstStyle/>
        <a:p>
          <a:r>
            <a:rPr lang="en-ZA" dirty="0"/>
            <a:t>Local support?</a:t>
          </a:r>
          <a:endParaRPr lang="en-US" dirty="0"/>
        </a:p>
      </dgm:t>
    </dgm:pt>
    <dgm:pt modelId="{7F42F28E-9E2F-4C39-8351-434BE2A6E608}" type="parTrans" cxnId="{7C57A5BE-138A-4472-80FC-D0FEF1237BB7}">
      <dgm:prSet/>
      <dgm:spPr/>
      <dgm:t>
        <a:bodyPr/>
        <a:lstStyle/>
        <a:p>
          <a:endParaRPr lang="en-US"/>
        </a:p>
      </dgm:t>
    </dgm:pt>
    <dgm:pt modelId="{7B82857D-FD73-4BEE-B5A5-34D643410CE9}" type="sibTrans" cxnId="{7C57A5BE-138A-4472-80FC-D0FEF1237BB7}">
      <dgm:prSet/>
      <dgm:spPr/>
      <dgm:t>
        <a:bodyPr/>
        <a:lstStyle/>
        <a:p>
          <a:endParaRPr lang="en-US"/>
        </a:p>
      </dgm:t>
    </dgm:pt>
    <dgm:pt modelId="{098F2C0A-38EE-43FC-AD0E-743F461EB533}" type="pres">
      <dgm:prSet presAssocID="{D42CC56E-A2DA-4D6F-B168-F623A4272E56}" presName="Name0" presStyleCnt="0">
        <dgm:presLayoutVars>
          <dgm:dir/>
          <dgm:resizeHandles val="exact"/>
        </dgm:presLayoutVars>
      </dgm:prSet>
      <dgm:spPr/>
    </dgm:pt>
    <dgm:pt modelId="{95C29338-F523-48D4-BD1E-A0BB39D91092}" type="pres">
      <dgm:prSet presAssocID="{8882E74C-3A87-40BA-A28E-ED713BF9E293}" presName="node" presStyleLbl="node1" presStyleIdx="0" presStyleCnt="5">
        <dgm:presLayoutVars>
          <dgm:bulletEnabled val="1"/>
        </dgm:presLayoutVars>
      </dgm:prSet>
      <dgm:spPr/>
    </dgm:pt>
    <dgm:pt modelId="{AEFEAFEA-BBBD-468A-9E03-B1567C6AB0F8}" type="pres">
      <dgm:prSet presAssocID="{14A81123-4E9B-46AB-8539-780DD23077B9}" presName="sibTrans" presStyleLbl="sibTrans2D1" presStyleIdx="0" presStyleCnt="4"/>
      <dgm:spPr/>
    </dgm:pt>
    <dgm:pt modelId="{D1F7AC39-48DB-4AB6-85CE-509578A30528}" type="pres">
      <dgm:prSet presAssocID="{14A81123-4E9B-46AB-8539-780DD23077B9}" presName="connectorText" presStyleLbl="sibTrans2D1" presStyleIdx="0" presStyleCnt="4"/>
      <dgm:spPr/>
    </dgm:pt>
    <dgm:pt modelId="{12465001-53EF-4A88-A9DC-C41B761A42EC}" type="pres">
      <dgm:prSet presAssocID="{1A74C354-91AA-4933-AE81-8A9C357F7BFE}" presName="node" presStyleLbl="node1" presStyleIdx="1" presStyleCnt="5">
        <dgm:presLayoutVars>
          <dgm:bulletEnabled val="1"/>
        </dgm:presLayoutVars>
      </dgm:prSet>
      <dgm:spPr/>
    </dgm:pt>
    <dgm:pt modelId="{63ED6318-9EEB-437F-98AF-9F0F4590FBF3}" type="pres">
      <dgm:prSet presAssocID="{BCBA266F-CA52-426C-A2A3-77042BCBAB59}" presName="sibTrans" presStyleLbl="sibTrans2D1" presStyleIdx="1" presStyleCnt="4"/>
      <dgm:spPr/>
    </dgm:pt>
    <dgm:pt modelId="{16A3BBCD-F539-42D2-8021-8095C91F0C7E}" type="pres">
      <dgm:prSet presAssocID="{BCBA266F-CA52-426C-A2A3-77042BCBAB59}" presName="connectorText" presStyleLbl="sibTrans2D1" presStyleIdx="1" presStyleCnt="4"/>
      <dgm:spPr/>
    </dgm:pt>
    <dgm:pt modelId="{A4E4C1DE-B2C9-4AF1-86DB-58977099C7A5}" type="pres">
      <dgm:prSet presAssocID="{A54465E3-B6E0-4EE4-8D58-ED6645B2A28B}" presName="node" presStyleLbl="node1" presStyleIdx="2" presStyleCnt="5">
        <dgm:presLayoutVars>
          <dgm:bulletEnabled val="1"/>
        </dgm:presLayoutVars>
      </dgm:prSet>
      <dgm:spPr/>
    </dgm:pt>
    <dgm:pt modelId="{AB485CB0-7133-48E9-B00C-013241DBFF8C}" type="pres">
      <dgm:prSet presAssocID="{DC47F7C1-42BE-4E36-B083-9FD6E79C0D3F}" presName="sibTrans" presStyleLbl="sibTrans2D1" presStyleIdx="2" presStyleCnt="4"/>
      <dgm:spPr/>
    </dgm:pt>
    <dgm:pt modelId="{A7397A70-9C2F-48B3-BB65-4B6DA7926901}" type="pres">
      <dgm:prSet presAssocID="{DC47F7C1-42BE-4E36-B083-9FD6E79C0D3F}" presName="connectorText" presStyleLbl="sibTrans2D1" presStyleIdx="2" presStyleCnt="4"/>
      <dgm:spPr/>
    </dgm:pt>
    <dgm:pt modelId="{D2856E7F-8A84-455A-8E02-716F7C63EB5F}" type="pres">
      <dgm:prSet presAssocID="{698A9C75-443A-425A-B0EE-EADCDEDC9102}" presName="node" presStyleLbl="node1" presStyleIdx="3" presStyleCnt="5">
        <dgm:presLayoutVars>
          <dgm:bulletEnabled val="1"/>
        </dgm:presLayoutVars>
      </dgm:prSet>
      <dgm:spPr/>
    </dgm:pt>
    <dgm:pt modelId="{F6E608BE-C190-4157-86BE-8F61CA724734}" type="pres">
      <dgm:prSet presAssocID="{0140884B-4F4B-47DC-B040-4A0BE5C718DA}" presName="sibTrans" presStyleLbl="sibTrans2D1" presStyleIdx="3" presStyleCnt="4"/>
      <dgm:spPr/>
    </dgm:pt>
    <dgm:pt modelId="{2789201B-E344-4D48-80BC-ECECB67AC157}" type="pres">
      <dgm:prSet presAssocID="{0140884B-4F4B-47DC-B040-4A0BE5C718DA}" presName="connectorText" presStyleLbl="sibTrans2D1" presStyleIdx="3" presStyleCnt="4"/>
      <dgm:spPr/>
    </dgm:pt>
    <dgm:pt modelId="{375AD637-8396-43A2-9AC2-A574FADF50F4}" type="pres">
      <dgm:prSet presAssocID="{544F7B67-E803-442F-845B-CE3DCF8CB756}" presName="node" presStyleLbl="node1" presStyleIdx="4" presStyleCnt="5">
        <dgm:presLayoutVars>
          <dgm:bulletEnabled val="1"/>
        </dgm:presLayoutVars>
      </dgm:prSet>
      <dgm:spPr/>
    </dgm:pt>
  </dgm:ptLst>
  <dgm:cxnLst>
    <dgm:cxn modelId="{DFDBAA00-6F9B-4C5A-888F-479F0A3D3DCD}" type="presOf" srcId="{1238ABFE-1638-4F8B-A4D7-807F57430BCF}" destId="{D2856E7F-8A84-455A-8E02-716F7C63EB5F}" srcOrd="0" destOrd="4" presId="urn:microsoft.com/office/officeart/2005/8/layout/process1"/>
    <dgm:cxn modelId="{3FF5AA29-2D5A-4B56-815E-A1AC6D7FBA43}" srcId="{D42CC56E-A2DA-4D6F-B168-F623A4272E56}" destId="{A54465E3-B6E0-4EE4-8D58-ED6645B2A28B}" srcOrd="2" destOrd="0" parTransId="{3D75FE8E-C92E-4612-9383-88AE58F0C4F7}" sibTransId="{DC47F7C1-42BE-4E36-B083-9FD6E79C0D3F}"/>
    <dgm:cxn modelId="{D991722B-F533-4015-8A39-B2E7B258379E}" srcId="{D42CC56E-A2DA-4D6F-B168-F623A4272E56}" destId="{1A74C354-91AA-4933-AE81-8A9C357F7BFE}" srcOrd="1" destOrd="0" parTransId="{99636F76-0BC8-4B71-9BBD-A58823A94189}" sibTransId="{BCBA266F-CA52-426C-A2A3-77042BCBAB59}"/>
    <dgm:cxn modelId="{9640AB2B-3D6F-4325-ADE3-50A711601864}" type="presOf" srcId="{698A9C75-443A-425A-B0EE-EADCDEDC9102}" destId="{D2856E7F-8A84-455A-8E02-716F7C63EB5F}" srcOrd="0" destOrd="0" presId="urn:microsoft.com/office/officeart/2005/8/layout/process1"/>
    <dgm:cxn modelId="{3ECAAA2E-C3F1-4998-B5FD-2C3153FFD302}" type="presOf" srcId="{1A74C354-91AA-4933-AE81-8A9C357F7BFE}" destId="{12465001-53EF-4A88-A9DC-C41B761A42EC}" srcOrd="0" destOrd="0" presId="urn:microsoft.com/office/officeart/2005/8/layout/process1"/>
    <dgm:cxn modelId="{8D2CAB2F-085F-4A73-BE8C-2A258E5DEB80}" type="presOf" srcId="{22E0A586-B1F1-4D59-8397-64ACD120466E}" destId="{D2856E7F-8A84-455A-8E02-716F7C63EB5F}" srcOrd="0" destOrd="2" presId="urn:microsoft.com/office/officeart/2005/8/layout/process1"/>
    <dgm:cxn modelId="{99B9A538-0D07-4604-BA90-21396FE77640}" type="presOf" srcId="{8BC5BF04-76C3-46C6-B1B7-180B01924E99}" destId="{375AD637-8396-43A2-9AC2-A574FADF50F4}" srcOrd="0" destOrd="3" presId="urn:microsoft.com/office/officeart/2005/8/layout/process1"/>
    <dgm:cxn modelId="{8387755C-5D3A-428E-996C-9FD8B8D07BA7}" srcId="{D42CC56E-A2DA-4D6F-B168-F623A4272E56}" destId="{698A9C75-443A-425A-B0EE-EADCDEDC9102}" srcOrd="3" destOrd="0" parTransId="{0D45B11C-0E4D-4781-8337-717D0212E8BD}" sibTransId="{0140884B-4F4B-47DC-B040-4A0BE5C718DA}"/>
    <dgm:cxn modelId="{491F0D61-0D47-4FBA-9EF2-E89603196EDC}" type="presOf" srcId="{2F0DC8E8-E120-4E4E-AB9B-711C253E308C}" destId="{D2856E7F-8A84-455A-8E02-716F7C63EB5F}" srcOrd="0" destOrd="3" presId="urn:microsoft.com/office/officeart/2005/8/layout/process1"/>
    <dgm:cxn modelId="{04ACA161-BB00-4200-ABB0-A3FF316CC186}" type="presOf" srcId="{EDD838DE-4141-4328-AAC0-805529D48170}" destId="{375AD637-8396-43A2-9AC2-A574FADF50F4}" srcOrd="0" destOrd="1" presId="urn:microsoft.com/office/officeart/2005/8/layout/process1"/>
    <dgm:cxn modelId="{B26D9243-89AC-4523-A8CE-F51E97780B25}" type="presOf" srcId="{8882E74C-3A87-40BA-A28E-ED713BF9E293}" destId="{95C29338-F523-48D4-BD1E-A0BB39D91092}" srcOrd="0" destOrd="0" presId="urn:microsoft.com/office/officeart/2005/8/layout/process1"/>
    <dgm:cxn modelId="{1407BC46-5E92-4F1B-ACF9-8F59BBC2D0ED}" type="presOf" srcId="{544F7B67-E803-442F-845B-CE3DCF8CB756}" destId="{375AD637-8396-43A2-9AC2-A574FADF50F4}" srcOrd="0" destOrd="0" presId="urn:microsoft.com/office/officeart/2005/8/layout/process1"/>
    <dgm:cxn modelId="{A53D254A-AB23-480B-BF19-CBE9C5CF2202}" srcId="{D42CC56E-A2DA-4D6F-B168-F623A4272E56}" destId="{8882E74C-3A87-40BA-A28E-ED713BF9E293}" srcOrd="0" destOrd="0" parTransId="{01A1AD82-3402-4E83-B354-0F6935787D3B}" sibTransId="{14A81123-4E9B-46AB-8539-780DD23077B9}"/>
    <dgm:cxn modelId="{D926236B-BD6F-4510-B972-7CE07ADB50C0}" type="presOf" srcId="{9C9B8D95-BDA1-4775-8BCC-24274B80B4D2}" destId="{D2856E7F-8A84-455A-8E02-716F7C63EB5F}" srcOrd="0" destOrd="1" presId="urn:microsoft.com/office/officeart/2005/8/layout/process1"/>
    <dgm:cxn modelId="{4E7BE351-5E42-4FB2-B1FC-FB6059259941}" type="presOf" srcId="{DC47F7C1-42BE-4E36-B083-9FD6E79C0D3F}" destId="{A7397A70-9C2F-48B3-BB65-4B6DA7926901}" srcOrd="1" destOrd="0" presId="urn:microsoft.com/office/officeart/2005/8/layout/process1"/>
    <dgm:cxn modelId="{7D9DAE7D-A5A1-49AC-8B4D-7E454E940138}" type="presOf" srcId="{432A0627-A54D-46A0-8E98-7205E6A84720}" destId="{375AD637-8396-43A2-9AC2-A574FADF50F4}" srcOrd="0" destOrd="2" presId="urn:microsoft.com/office/officeart/2005/8/layout/process1"/>
    <dgm:cxn modelId="{78880985-09B8-429E-8BC0-5520D566DC8F}" type="presOf" srcId="{D42CC56E-A2DA-4D6F-B168-F623A4272E56}" destId="{098F2C0A-38EE-43FC-AD0E-743F461EB533}" srcOrd="0" destOrd="0" presId="urn:microsoft.com/office/officeart/2005/8/layout/process1"/>
    <dgm:cxn modelId="{3CD1C48D-C7A1-408B-AA7C-18051277D459}" type="presOf" srcId="{14A81123-4E9B-46AB-8539-780DD23077B9}" destId="{AEFEAFEA-BBBD-468A-9E03-B1567C6AB0F8}" srcOrd="0" destOrd="0" presId="urn:microsoft.com/office/officeart/2005/8/layout/process1"/>
    <dgm:cxn modelId="{F4C08791-0873-437E-B26A-8379E39580F4}" srcId="{544F7B67-E803-442F-845B-CE3DCF8CB756}" destId="{432A0627-A54D-46A0-8E98-7205E6A84720}" srcOrd="1" destOrd="0" parTransId="{C116ED62-0973-40CB-9F70-433392FF5B4F}" sibTransId="{4332EE89-6A73-4B34-96FE-6B268A31B99D}"/>
    <dgm:cxn modelId="{B124159E-BC3C-4BBF-AB33-6534BD09ED64}" srcId="{698A9C75-443A-425A-B0EE-EADCDEDC9102}" destId="{22E0A586-B1F1-4D59-8397-64ACD120466E}" srcOrd="1" destOrd="0" parTransId="{49316683-3AED-472F-8B93-23EBAEDF1407}" sibTransId="{EDBBE1E8-8EAD-4ED5-B956-A6E3BE5CFE9F}"/>
    <dgm:cxn modelId="{B3CE62A3-EC6A-44F3-9915-75EB4AF327B6}" srcId="{D42CC56E-A2DA-4D6F-B168-F623A4272E56}" destId="{544F7B67-E803-442F-845B-CE3DCF8CB756}" srcOrd="4" destOrd="0" parTransId="{79F7946F-EDDD-4485-A194-DC92A18A1071}" sibTransId="{EFDCC42B-6BC5-4CB6-AD18-5BFE06B252C9}"/>
    <dgm:cxn modelId="{53E339B7-709C-496C-B33E-19798A8A3879}" srcId="{698A9C75-443A-425A-B0EE-EADCDEDC9102}" destId="{2F0DC8E8-E120-4E4E-AB9B-711C253E308C}" srcOrd="2" destOrd="0" parTransId="{A66096B0-18FB-475D-9F31-04279E9DF87F}" sibTransId="{2F720C81-4D4F-4032-8D92-9D3C784F6AE3}"/>
    <dgm:cxn modelId="{6C8F52BA-89D1-4CAF-A28E-E09FD1D00BB2}" srcId="{698A9C75-443A-425A-B0EE-EADCDEDC9102}" destId="{9C9B8D95-BDA1-4775-8BCC-24274B80B4D2}" srcOrd="0" destOrd="0" parTransId="{F99005C2-3D2C-4745-804A-79D2B8978A10}" sibTransId="{7922F34D-C2B6-4224-AAFD-1BC49B3760D1}"/>
    <dgm:cxn modelId="{7C57A5BE-138A-4472-80FC-D0FEF1237BB7}" srcId="{544F7B67-E803-442F-845B-CE3DCF8CB756}" destId="{8BC5BF04-76C3-46C6-B1B7-180B01924E99}" srcOrd="2" destOrd="0" parTransId="{7F42F28E-9E2F-4C39-8351-434BE2A6E608}" sibTransId="{7B82857D-FD73-4BEE-B5A5-34D643410CE9}"/>
    <dgm:cxn modelId="{4989DCC3-5C8E-4669-8E82-DFA605F05E82}" srcId="{698A9C75-443A-425A-B0EE-EADCDEDC9102}" destId="{1238ABFE-1638-4F8B-A4D7-807F57430BCF}" srcOrd="3" destOrd="0" parTransId="{43A54B08-D130-4AFA-8191-86C769EC3CD5}" sibTransId="{CF3BC8C7-2E1E-420A-996E-A1FA4759DB7D}"/>
    <dgm:cxn modelId="{C34028CA-1CDD-4C54-93B7-90D5FCC3AEA6}" type="presOf" srcId="{DC47F7C1-42BE-4E36-B083-9FD6E79C0D3F}" destId="{AB485CB0-7133-48E9-B00C-013241DBFF8C}" srcOrd="0" destOrd="0" presId="urn:microsoft.com/office/officeart/2005/8/layout/process1"/>
    <dgm:cxn modelId="{D8CCD8CB-8394-485B-9D33-A62BAE91E9DC}" type="presOf" srcId="{0140884B-4F4B-47DC-B040-4A0BE5C718DA}" destId="{F6E608BE-C190-4157-86BE-8F61CA724734}" srcOrd="0" destOrd="0" presId="urn:microsoft.com/office/officeart/2005/8/layout/process1"/>
    <dgm:cxn modelId="{337914CD-F1ED-4FCF-8D70-7463141A01DB}" type="presOf" srcId="{0140884B-4F4B-47DC-B040-4A0BE5C718DA}" destId="{2789201B-E344-4D48-80BC-ECECB67AC157}" srcOrd="1" destOrd="0" presId="urn:microsoft.com/office/officeart/2005/8/layout/process1"/>
    <dgm:cxn modelId="{AFD598CE-3D70-4B63-AF0B-57BDE98E617A}" type="presOf" srcId="{14A81123-4E9B-46AB-8539-780DD23077B9}" destId="{D1F7AC39-48DB-4AB6-85CE-509578A30528}" srcOrd="1" destOrd="0" presId="urn:microsoft.com/office/officeart/2005/8/layout/process1"/>
    <dgm:cxn modelId="{0DE1F2CE-02CE-47D4-8854-CE47CDA0B84E}" srcId="{544F7B67-E803-442F-845B-CE3DCF8CB756}" destId="{EDD838DE-4141-4328-AAC0-805529D48170}" srcOrd="0" destOrd="0" parTransId="{27049169-F9F4-4FD1-A177-48820AEF93B0}" sibTransId="{52AB01C3-7BB5-4E2D-AD09-57DFCF3C0776}"/>
    <dgm:cxn modelId="{3F98DFE8-E73F-491E-B262-EC7F9AF8E083}" type="presOf" srcId="{BCBA266F-CA52-426C-A2A3-77042BCBAB59}" destId="{16A3BBCD-F539-42D2-8021-8095C91F0C7E}" srcOrd="1" destOrd="0" presId="urn:microsoft.com/office/officeart/2005/8/layout/process1"/>
    <dgm:cxn modelId="{FC9FB4EA-13A1-4C50-97B6-289BC90F63D1}" type="presOf" srcId="{A54465E3-B6E0-4EE4-8D58-ED6645B2A28B}" destId="{A4E4C1DE-B2C9-4AF1-86DB-58977099C7A5}" srcOrd="0" destOrd="0" presId="urn:microsoft.com/office/officeart/2005/8/layout/process1"/>
    <dgm:cxn modelId="{F17B4AF2-071C-4EC3-85F7-F58D3DB82C35}" type="presOf" srcId="{BCBA266F-CA52-426C-A2A3-77042BCBAB59}" destId="{63ED6318-9EEB-437F-98AF-9F0F4590FBF3}" srcOrd="0" destOrd="0" presId="urn:microsoft.com/office/officeart/2005/8/layout/process1"/>
    <dgm:cxn modelId="{479425CA-12F8-484D-B76E-5552FFE15F37}" type="presParOf" srcId="{098F2C0A-38EE-43FC-AD0E-743F461EB533}" destId="{95C29338-F523-48D4-BD1E-A0BB39D91092}" srcOrd="0" destOrd="0" presId="urn:microsoft.com/office/officeart/2005/8/layout/process1"/>
    <dgm:cxn modelId="{6BB7B9B0-E4AF-4F9F-BB3C-96D23C0E0DA3}" type="presParOf" srcId="{098F2C0A-38EE-43FC-AD0E-743F461EB533}" destId="{AEFEAFEA-BBBD-468A-9E03-B1567C6AB0F8}" srcOrd="1" destOrd="0" presId="urn:microsoft.com/office/officeart/2005/8/layout/process1"/>
    <dgm:cxn modelId="{69B58489-B1D1-4E22-8277-472A2C37E76A}" type="presParOf" srcId="{AEFEAFEA-BBBD-468A-9E03-B1567C6AB0F8}" destId="{D1F7AC39-48DB-4AB6-85CE-509578A30528}" srcOrd="0" destOrd="0" presId="urn:microsoft.com/office/officeart/2005/8/layout/process1"/>
    <dgm:cxn modelId="{EB0CFD58-35E0-4DED-8BBF-9482C3BC4288}" type="presParOf" srcId="{098F2C0A-38EE-43FC-AD0E-743F461EB533}" destId="{12465001-53EF-4A88-A9DC-C41B761A42EC}" srcOrd="2" destOrd="0" presId="urn:microsoft.com/office/officeart/2005/8/layout/process1"/>
    <dgm:cxn modelId="{DD17159B-8BA3-49A6-B178-5BFA4EA79538}" type="presParOf" srcId="{098F2C0A-38EE-43FC-AD0E-743F461EB533}" destId="{63ED6318-9EEB-437F-98AF-9F0F4590FBF3}" srcOrd="3" destOrd="0" presId="urn:microsoft.com/office/officeart/2005/8/layout/process1"/>
    <dgm:cxn modelId="{10E19E8E-5FD9-4BAD-80A0-3B45798F03E2}" type="presParOf" srcId="{63ED6318-9EEB-437F-98AF-9F0F4590FBF3}" destId="{16A3BBCD-F539-42D2-8021-8095C91F0C7E}" srcOrd="0" destOrd="0" presId="urn:microsoft.com/office/officeart/2005/8/layout/process1"/>
    <dgm:cxn modelId="{3FC4B65C-3720-4135-9189-2732F37E9176}" type="presParOf" srcId="{098F2C0A-38EE-43FC-AD0E-743F461EB533}" destId="{A4E4C1DE-B2C9-4AF1-86DB-58977099C7A5}" srcOrd="4" destOrd="0" presId="urn:microsoft.com/office/officeart/2005/8/layout/process1"/>
    <dgm:cxn modelId="{5E613850-FBF7-45B8-AB90-B1DD6E653A9C}" type="presParOf" srcId="{098F2C0A-38EE-43FC-AD0E-743F461EB533}" destId="{AB485CB0-7133-48E9-B00C-013241DBFF8C}" srcOrd="5" destOrd="0" presId="urn:microsoft.com/office/officeart/2005/8/layout/process1"/>
    <dgm:cxn modelId="{FA6D5794-BF9D-4E04-924E-EA4F0F1AB4D2}" type="presParOf" srcId="{AB485CB0-7133-48E9-B00C-013241DBFF8C}" destId="{A7397A70-9C2F-48B3-BB65-4B6DA7926901}" srcOrd="0" destOrd="0" presId="urn:microsoft.com/office/officeart/2005/8/layout/process1"/>
    <dgm:cxn modelId="{030B3DD0-A8D4-438C-A5CD-67E668D9358B}" type="presParOf" srcId="{098F2C0A-38EE-43FC-AD0E-743F461EB533}" destId="{D2856E7F-8A84-455A-8E02-716F7C63EB5F}" srcOrd="6" destOrd="0" presId="urn:microsoft.com/office/officeart/2005/8/layout/process1"/>
    <dgm:cxn modelId="{1B8EB43B-2418-4EE2-A453-0D5546BABFDE}" type="presParOf" srcId="{098F2C0A-38EE-43FC-AD0E-743F461EB533}" destId="{F6E608BE-C190-4157-86BE-8F61CA724734}" srcOrd="7" destOrd="0" presId="urn:microsoft.com/office/officeart/2005/8/layout/process1"/>
    <dgm:cxn modelId="{B3C2A4B9-84FF-409B-84A6-8DB3956E1601}" type="presParOf" srcId="{F6E608BE-C190-4157-86BE-8F61CA724734}" destId="{2789201B-E344-4D48-80BC-ECECB67AC157}" srcOrd="0" destOrd="0" presId="urn:microsoft.com/office/officeart/2005/8/layout/process1"/>
    <dgm:cxn modelId="{D45A8FBA-2A46-46D0-AB85-4AD5FC71F856}" type="presParOf" srcId="{098F2C0A-38EE-43FC-AD0E-743F461EB533}" destId="{375AD637-8396-43A2-9AC2-A574FADF50F4}"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3F9F52-584D-43AE-BBC2-3C4758CADE4A}" type="doc">
      <dgm:prSet loTypeId="urn:microsoft.com/office/officeart/2005/8/layout/chevron1" loCatId="process" qsTypeId="urn:microsoft.com/office/officeart/2005/8/quickstyle/simple1" qsCatId="simple" csTypeId="urn:microsoft.com/office/officeart/2005/8/colors/accent1_3" csCatId="accent1" phldr="1"/>
      <dgm:spPr/>
    </dgm:pt>
    <dgm:pt modelId="{65F254F4-330C-4B86-9BC3-45FDEDC6BDF3}">
      <dgm:prSet phldrT="[Text]"/>
      <dgm:spPr/>
      <dgm:t>
        <a:bodyPr/>
        <a:lstStyle/>
        <a:p>
          <a:r>
            <a:rPr lang="en-ZA" dirty="0"/>
            <a:t>Recruit</a:t>
          </a:r>
          <a:endParaRPr lang="en-US" dirty="0"/>
        </a:p>
      </dgm:t>
    </dgm:pt>
    <dgm:pt modelId="{4B5F6801-2216-4F82-A282-67F7AFF73031}" type="parTrans" cxnId="{0801B17F-A4FF-4FA4-9A0E-003C7B37E94A}">
      <dgm:prSet/>
      <dgm:spPr/>
      <dgm:t>
        <a:bodyPr/>
        <a:lstStyle/>
        <a:p>
          <a:endParaRPr lang="en-US"/>
        </a:p>
      </dgm:t>
    </dgm:pt>
    <dgm:pt modelId="{D540FF64-FAA8-4710-BC00-54C1B6338587}" type="sibTrans" cxnId="{0801B17F-A4FF-4FA4-9A0E-003C7B37E94A}">
      <dgm:prSet/>
      <dgm:spPr/>
      <dgm:t>
        <a:bodyPr/>
        <a:lstStyle/>
        <a:p>
          <a:endParaRPr lang="en-US"/>
        </a:p>
      </dgm:t>
    </dgm:pt>
    <dgm:pt modelId="{644A6EA6-5F3F-4C91-9267-AC30AD37DAA2}">
      <dgm:prSet phldrT="[Text]"/>
      <dgm:spPr/>
      <dgm:t>
        <a:bodyPr/>
        <a:lstStyle/>
        <a:p>
          <a:r>
            <a:rPr lang="en-ZA" dirty="0"/>
            <a:t>Consolidate business skills</a:t>
          </a:r>
          <a:endParaRPr lang="en-US" dirty="0"/>
        </a:p>
      </dgm:t>
    </dgm:pt>
    <dgm:pt modelId="{068B5539-423E-46BB-B733-B5539785C154}" type="parTrans" cxnId="{FC38A5C7-BF1E-492C-9C85-F644AD1044C9}">
      <dgm:prSet/>
      <dgm:spPr/>
      <dgm:t>
        <a:bodyPr/>
        <a:lstStyle/>
        <a:p>
          <a:endParaRPr lang="en-US"/>
        </a:p>
      </dgm:t>
    </dgm:pt>
    <dgm:pt modelId="{12D17437-3BC3-478B-BC63-FC83316F9839}" type="sibTrans" cxnId="{FC38A5C7-BF1E-492C-9C85-F644AD1044C9}">
      <dgm:prSet/>
      <dgm:spPr/>
      <dgm:t>
        <a:bodyPr/>
        <a:lstStyle/>
        <a:p>
          <a:endParaRPr lang="en-US"/>
        </a:p>
      </dgm:t>
    </dgm:pt>
    <dgm:pt modelId="{97B58756-62D1-4F69-8678-F1B319789473}">
      <dgm:prSet phldrT="[Text]"/>
      <dgm:spPr/>
      <dgm:t>
        <a:bodyPr/>
        <a:lstStyle/>
        <a:p>
          <a:r>
            <a:rPr lang="en-ZA" dirty="0"/>
            <a:t>New markets, clients</a:t>
          </a:r>
          <a:endParaRPr lang="en-US" dirty="0"/>
        </a:p>
      </dgm:t>
    </dgm:pt>
    <dgm:pt modelId="{C95AEF34-BDAD-4A8E-B573-74E13E45DA6A}" type="parTrans" cxnId="{0AFABC2F-A3D0-4A12-A9D2-8A0229DD083E}">
      <dgm:prSet/>
      <dgm:spPr/>
      <dgm:t>
        <a:bodyPr/>
        <a:lstStyle/>
        <a:p>
          <a:endParaRPr lang="en-US"/>
        </a:p>
      </dgm:t>
    </dgm:pt>
    <dgm:pt modelId="{C772DD52-DA16-4958-962F-AB28FC82329E}" type="sibTrans" cxnId="{0AFABC2F-A3D0-4A12-A9D2-8A0229DD083E}">
      <dgm:prSet/>
      <dgm:spPr/>
      <dgm:t>
        <a:bodyPr/>
        <a:lstStyle/>
        <a:p>
          <a:endParaRPr lang="en-US"/>
        </a:p>
      </dgm:t>
    </dgm:pt>
    <dgm:pt modelId="{3EA6F055-6C17-4924-AA69-88EB870D5F2A}">
      <dgm:prSet phldrT="[Text]"/>
      <dgm:spPr/>
      <dgm:t>
        <a:bodyPr/>
        <a:lstStyle/>
        <a:p>
          <a:r>
            <a:rPr lang="en-ZA" dirty="0"/>
            <a:t>Tool up: Financial Resouces</a:t>
          </a:r>
          <a:endParaRPr lang="en-US" dirty="0"/>
        </a:p>
      </dgm:t>
    </dgm:pt>
    <dgm:pt modelId="{BB58ADDD-FAA7-46F0-957C-2753F680B548}" type="parTrans" cxnId="{68B43C0D-1D27-4712-8295-11DDE6308F4D}">
      <dgm:prSet/>
      <dgm:spPr/>
      <dgm:t>
        <a:bodyPr/>
        <a:lstStyle/>
        <a:p>
          <a:endParaRPr lang="en-US"/>
        </a:p>
      </dgm:t>
    </dgm:pt>
    <dgm:pt modelId="{08279FA9-ED4B-40CD-A9C5-A2C286FBC158}" type="sibTrans" cxnId="{68B43C0D-1D27-4712-8295-11DDE6308F4D}">
      <dgm:prSet/>
      <dgm:spPr/>
      <dgm:t>
        <a:bodyPr/>
        <a:lstStyle/>
        <a:p>
          <a:endParaRPr lang="en-US"/>
        </a:p>
      </dgm:t>
    </dgm:pt>
    <dgm:pt modelId="{64EDDE7D-BFDC-401D-B21E-21C6B6B684E8}">
      <dgm:prSet phldrT="[Text]"/>
      <dgm:spPr/>
      <dgm:t>
        <a:bodyPr/>
        <a:lstStyle/>
        <a:p>
          <a:r>
            <a:rPr lang="en-ZA" dirty="0"/>
            <a:t>Growth</a:t>
          </a:r>
          <a:endParaRPr lang="en-US" dirty="0"/>
        </a:p>
      </dgm:t>
    </dgm:pt>
    <dgm:pt modelId="{E55E61AB-4749-481D-8C3B-84D1B841AA1C}" type="parTrans" cxnId="{FB069EF0-345F-4527-AEE0-C340BD38BCBD}">
      <dgm:prSet/>
      <dgm:spPr/>
      <dgm:t>
        <a:bodyPr/>
        <a:lstStyle/>
        <a:p>
          <a:endParaRPr lang="en-US"/>
        </a:p>
      </dgm:t>
    </dgm:pt>
    <dgm:pt modelId="{60A2F05E-9265-4B5E-BD25-6BDE7C1E792C}" type="sibTrans" cxnId="{FB069EF0-345F-4527-AEE0-C340BD38BCBD}">
      <dgm:prSet/>
      <dgm:spPr/>
      <dgm:t>
        <a:bodyPr/>
        <a:lstStyle/>
        <a:p>
          <a:endParaRPr lang="en-US"/>
        </a:p>
      </dgm:t>
    </dgm:pt>
    <dgm:pt modelId="{77F25C1B-16F0-4F31-9531-F3BADB7FDC2D}" type="pres">
      <dgm:prSet presAssocID="{253F9F52-584D-43AE-BBC2-3C4758CADE4A}" presName="Name0" presStyleCnt="0">
        <dgm:presLayoutVars>
          <dgm:dir/>
          <dgm:animLvl val="lvl"/>
          <dgm:resizeHandles val="exact"/>
        </dgm:presLayoutVars>
      </dgm:prSet>
      <dgm:spPr/>
    </dgm:pt>
    <dgm:pt modelId="{11ECC0A7-024F-4893-9BAB-08EBB9C124B0}" type="pres">
      <dgm:prSet presAssocID="{65F254F4-330C-4B86-9BC3-45FDEDC6BDF3}" presName="parTxOnly" presStyleLbl="node1" presStyleIdx="0" presStyleCnt="5">
        <dgm:presLayoutVars>
          <dgm:chMax val="0"/>
          <dgm:chPref val="0"/>
          <dgm:bulletEnabled val="1"/>
        </dgm:presLayoutVars>
      </dgm:prSet>
      <dgm:spPr/>
    </dgm:pt>
    <dgm:pt modelId="{B964E89E-DCB3-4A4C-996E-CACF44A03967}" type="pres">
      <dgm:prSet presAssocID="{D540FF64-FAA8-4710-BC00-54C1B6338587}" presName="parTxOnlySpace" presStyleCnt="0"/>
      <dgm:spPr/>
    </dgm:pt>
    <dgm:pt modelId="{9E077075-E5C9-4F6D-9496-DFA65B6C9EA9}" type="pres">
      <dgm:prSet presAssocID="{644A6EA6-5F3F-4C91-9267-AC30AD37DAA2}" presName="parTxOnly" presStyleLbl="node1" presStyleIdx="1" presStyleCnt="5">
        <dgm:presLayoutVars>
          <dgm:chMax val="0"/>
          <dgm:chPref val="0"/>
          <dgm:bulletEnabled val="1"/>
        </dgm:presLayoutVars>
      </dgm:prSet>
      <dgm:spPr/>
    </dgm:pt>
    <dgm:pt modelId="{CD15C0B5-C22B-429F-93EB-9665F8D0A5B7}" type="pres">
      <dgm:prSet presAssocID="{12D17437-3BC3-478B-BC63-FC83316F9839}" presName="parTxOnlySpace" presStyleCnt="0"/>
      <dgm:spPr/>
    </dgm:pt>
    <dgm:pt modelId="{51AB5E10-5071-46FB-83ED-70D09A158ADE}" type="pres">
      <dgm:prSet presAssocID="{97B58756-62D1-4F69-8678-F1B319789473}" presName="parTxOnly" presStyleLbl="node1" presStyleIdx="2" presStyleCnt="5">
        <dgm:presLayoutVars>
          <dgm:chMax val="0"/>
          <dgm:chPref val="0"/>
          <dgm:bulletEnabled val="1"/>
        </dgm:presLayoutVars>
      </dgm:prSet>
      <dgm:spPr/>
    </dgm:pt>
    <dgm:pt modelId="{8040DB94-43FE-45C5-BDBC-556E4E09CC56}" type="pres">
      <dgm:prSet presAssocID="{C772DD52-DA16-4958-962F-AB28FC82329E}" presName="parTxOnlySpace" presStyleCnt="0"/>
      <dgm:spPr/>
    </dgm:pt>
    <dgm:pt modelId="{5CAB7382-395B-4468-B7BB-F99105F4D748}" type="pres">
      <dgm:prSet presAssocID="{3EA6F055-6C17-4924-AA69-88EB870D5F2A}" presName="parTxOnly" presStyleLbl="node1" presStyleIdx="3" presStyleCnt="5">
        <dgm:presLayoutVars>
          <dgm:chMax val="0"/>
          <dgm:chPref val="0"/>
          <dgm:bulletEnabled val="1"/>
        </dgm:presLayoutVars>
      </dgm:prSet>
      <dgm:spPr/>
    </dgm:pt>
    <dgm:pt modelId="{67168E8B-D8A1-43BE-BF47-E8CB8FE9D7B9}" type="pres">
      <dgm:prSet presAssocID="{08279FA9-ED4B-40CD-A9C5-A2C286FBC158}" presName="parTxOnlySpace" presStyleCnt="0"/>
      <dgm:spPr/>
    </dgm:pt>
    <dgm:pt modelId="{0952AF5D-A440-43CD-8227-980AC94D14A3}" type="pres">
      <dgm:prSet presAssocID="{64EDDE7D-BFDC-401D-B21E-21C6B6B684E8}" presName="parTxOnly" presStyleLbl="node1" presStyleIdx="4" presStyleCnt="5">
        <dgm:presLayoutVars>
          <dgm:chMax val="0"/>
          <dgm:chPref val="0"/>
          <dgm:bulletEnabled val="1"/>
        </dgm:presLayoutVars>
      </dgm:prSet>
      <dgm:spPr/>
    </dgm:pt>
  </dgm:ptLst>
  <dgm:cxnLst>
    <dgm:cxn modelId="{603CA50A-FA96-4D3B-9F3D-97DE8EB70286}" type="presOf" srcId="{644A6EA6-5F3F-4C91-9267-AC30AD37DAA2}" destId="{9E077075-E5C9-4F6D-9496-DFA65B6C9EA9}" srcOrd="0" destOrd="0" presId="urn:microsoft.com/office/officeart/2005/8/layout/chevron1"/>
    <dgm:cxn modelId="{68B43C0D-1D27-4712-8295-11DDE6308F4D}" srcId="{253F9F52-584D-43AE-BBC2-3C4758CADE4A}" destId="{3EA6F055-6C17-4924-AA69-88EB870D5F2A}" srcOrd="3" destOrd="0" parTransId="{BB58ADDD-FAA7-46F0-957C-2753F680B548}" sibTransId="{08279FA9-ED4B-40CD-A9C5-A2C286FBC158}"/>
    <dgm:cxn modelId="{0AFABC2F-A3D0-4A12-A9D2-8A0229DD083E}" srcId="{253F9F52-584D-43AE-BBC2-3C4758CADE4A}" destId="{97B58756-62D1-4F69-8678-F1B319789473}" srcOrd="2" destOrd="0" parTransId="{C95AEF34-BDAD-4A8E-B573-74E13E45DA6A}" sibTransId="{C772DD52-DA16-4958-962F-AB28FC82329E}"/>
    <dgm:cxn modelId="{D23FFE4C-C8F9-4D36-A8D1-5E6134FFA99B}" type="presOf" srcId="{3EA6F055-6C17-4924-AA69-88EB870D5F2A}" destId="{5CAB7382-395B-4468-B7BB-F99105F4D748}" srcOrd="0" destOrd="0" presId="urn:microsoft.com/office/officeart/2005/8/layout/chevron1"/>
    <dgm:cxn modelId="{0801B17F-A4FF-4FA4-9A0E-003C7B37E94A}" srcId="{253F9F52-584D-43AE-BBC2-3C4758CADE4A}" destId="{65F254F4-330C-4B86-9BC3-45FDEDC6BDF3}" srcOrd="0" destOrd="0" parTransId="{4B5F6801-2216-4F82-A282-67F7AFF73031}" sibTransId="{D540FF64-FAA8-4710-BC00-54C1B6338587}"/>
    <dgm:cxn modelId="{89D19E9D-0CCF-4732-A70B-7AA6FF711905}" type="presOf" srcId="{65F254F4-330C-4B86-9BC3-45FDEDC6BDF3}" destId="{11ECC0A7-024F-4893-9BAB-08EBB9C124B0}" srcOrd="0" destOrd="0" presId="urn:microsoft.com/office/officeart/2005/8/layout/chevron1"/>
    <dgm:cxn modelId="{FC38A5C7-BF1E-492C-9C85-F644AD1044C9}" srcId="{253F9F52-584D-43AE-BBC2-3C4758CADE4A}" destId="{644A6EA6-5F3F-4C91-9267-AC30AD37DAA2}" srcOrd="1" destOrd="0" parTransId="{068B5539-423E-46BB-B733-B5539785C154}" sibTransId="{12D17437-3BC3-478B-BC63-FC83316F9839}"/>
    <dgm:cxn modelId="{C0C024CA-B58A-4EAE-AF9D-CE26FD6C814F}" type="presOf" srcId="{253F9F52-584D-43AE-BBC2-3C4758CADE4A}" destId="{77F25C1B-16F0-4F31-9531-F3BADB7FDC2D}" srcOrd="0" destOrd="0" presId="urn:microsoft.com/office/officeart/2005/8/layout/chevron1"/>
    <dgm:cxn modelId="{D83FE9EB-6308-46D0-AD38-D71CBCB7F409}" type="presOf" srcId="{97B58756-62D1-4F69-8678-F1B319789473}" destId="{51AB5E10-5071-46FB-83ED-70D09A158ADE}" srcOrd="0" destOrd="0" presId="urn:microsoft.com/office/officeart/2005/8/layout/chevron1"/>
    <dgm:cxn modelId="{290B33F0-7E96-42F3-894D-DC475F6C3D80}" type="presOf" srcId="{64EDDE7D-BFDC-401D-B21E-21C6B6B684E8}" destId="{0952AF5D-A440-43CD-8227-980AC94D14A3}" srcOrd="0" destOrd="0" presId="urn:microsoft.com/office/officeart/2005/8/layout/chevron1"/>
    <dgm:cxn modelId="{FB069EF0-345F-4527-AEE0-C340BD38BCBD}" srcId="{253F9F52-584D-43AE-BBC2-3C4758CADE4A}" destId="{64EDDE7D-BFDC-401D-B21E-21C6B6B684E8}" srcOrd="4" destOrd="0" parTransId="{E55E61AB-4749-481D-8C3B-84D1B841AA1C}" sibTransId="{60A2F05E-9265-4B5E-BD25-6BDE7C1E792C}"/>
    <dgm:cxn modelId="{15C40441-9720-4690-9B16-C5304F3E1AAB}" type="presParOf" srcId="{77F25C1B-16F0-4F31-9531-F3BADB7FDC2D}" destId="{11ECC0A7-024F-4893-9BAB-08EBB9C124B0}" srcOrd="0" destOrd="0" presId="urn:microsoft.com/office/officeart/2005/8/layout/chevron1"/>
    <dgm:cxn modelId="{F4E69A7F-86AF-4786-A2AD-6DB79E619057}" type="presParOf" srcId="{77F25C1B-16F0-4F31-9531-F3BADB7FDC2D}" destId="{B964E89E-DCB3-4A4C-996E-CACF44A03967}" srcOrd="1" destOrd="0" presId="urn:microsoft.com/office/officeart/2005/8/layout/chevron1"/>
    <dgm:cxn modelId="{217EBAF5-1FD5-46A6-A3B5-444A5151E9FA}" type="presParOf" srcId="{77F25C1B-16F0-4F31-9531-F3BADB7FDC2D}" destId="{9E077075-E5C9-4F6D-9496-DFA65B6C9EA9}" srcOrd="2" destOrd="0" presId="urn:microsoft.com/office/officeart/2005/8/layout/chevron1"/>
    <dgm:cxn modelId="{33CA69CD-4155-49BB-823C-1BD0481B198D}" type="presParOf" srcId="{77F25C1B-16F0-4F31-9531-F3BADB7FDC2D}" destId="{CD15C0B5-C22B-429F-93EB-9665F8D0A5B7}" srcOrd="3" destOrd="0" presId="urn:microsoft.com/office/officeart/2005/8/layout/chevron1"/>
    <dgm:cxn modelId="{0C153448-09C8-43E7-8F89-981FA634FBCD}" type="presParOf" srcId="{77F25C1B-16F0-4F31-9531-F3BADB7FDC2D}" destId="{51AB5E10-5071-46FB-83ED-70D09A158ADE}" srcOrd="4" destOrd="0" presId="urn:microsoft.com/office/officeart/2005/8/layout/chevron1"/>
    <dgm:cxn modelId="{12EB08F0-0CBF-419D-8D61-E226B52DC5FE}" type="presParOf" srcId="{77F25C1B-16F0-4F31-9531-F3BADB7FDC2D}" destId="{8040DB94-43FE-45C5-BDBC-556E4E09CC56}" srcOrd="5" destOrd="0" presId="urn:microsoft.com/office/officeart/2005/8/layout/chevron1"/>
    <dgm:cxn modelId="{E5CADB6C-DA0F-4129-831B-36724983DAE9}" type="presParOf" srcId="{77F25C1B-16F0-4F31-9531-F3BADB7FDC2D}" destId="{5CAB7382-395B-4468-B7BB-F99105F4D748}" srcOrd="6" destOrd="0" presId="urn:microsoft.com/office/officeart/2005/8/layout/chevron1"/>
    <dgm:cxn modelId="{E9C00AF9-FCD6-4D88-910C-05AF8558B683}" type="presParOf" srcId="{77F25C1B-16F0-4F31-9531-F3BADB7FDC2D}" destId="{67168E8B-D8A1-43BE-BF47-E8CB8FE9D7B9}" srcOrd="7" destOrd="0" presId="urn:microsoft.com/office/officeart/2005/8/layout/chevron1"/>
    <dgm:cxn modelId="{AFCE7EE7-AF81-4549-9028-4E242F45B914}" type="presParOf" srcId="{77F25C1B-16F0-4F31-9531-F3BADB7FDC2D}" destId="{0952AF5D-A440-43CD-8227-980AC94D14A3}"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2" qsCatId="simple" csTypeId="urn:microsoft.com/office/officeart/2005/8/colors/accent1_2" csCatId="accent1" phldr="1"/>
      <dgm:spPr/>
    </dgm:pt>
    <dgm:pt modelId="{53A65719-E4FB-314D-9AC0-9BD56CC2E638}">
      <dgm:prSet phldrT="[Text]" custT="1"/>
      <dgm:spPr/>
      <dgm:t>
        <a:bodyPr/>
        <a:lstStyle/>
        <a:p>
          <a:r>
            <a:rPr lang="en-US" sz="2400"/>
            <a:t>Harvest</a:t>
          </a:r>
          <a:endParaRPr lang="en-US" sz="2400"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On-Site </a:t>
          </a:r>
        </a:p>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Value Add</a:t>
          </a:r>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Logistics</a:t>
          </a:r>
          <a:endParaRPr lang="en-US" sz="2400" kern="1200" dirty="0">
            <a:solidFill>
              <a:srgbClr val="FFFFFF"/>
            </a:solidFill>
            <a:latin typeface="Arial"/>
            <a:ea typeface="+mn-ea"/>
            <a:cs typeface="+mn-cs"/>
          </a:endParaRPr>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Off-site Value Add</a:t>
          </a:r>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custT="1"/>
      <dgm:spPr>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91440" tIns="91440" rIns="91440" bIns="91440" numCol="1" spcCol="1270" anchor="ctr" anchorCtr="0"/>
        <a:lstStyle/>
        <a:p>
          <a:r>
            <a:rPr lang="en-US" sz="2400" kern="1200" dirty="0">
              <a:solidFill>
                <a:srgbClr val="FFFFFF"/>
              </a:solidFill>
              <a:latin typeface="Arial"/>
              <a:ea typeface="+mn-ea"/>
              <a:cs typeface="+mn-cs"/>
            </a:rPr>
            <a:t>Demand</a:t>
          </a:r>
          <a:r>
            <a:rPr lang="en-US" sz="8000" kern="1200" dirty="0"/>
            <a:t> </a:t>
          </a:r>
          <a:r>
            <a:rPr lang="en-US" sz="2400" kern="1200" dirty="0">
              <a:solidFill>
                <a:srgbClr val="FFFFFF"/>
              </a:solidFill>
              <a:latin typeface="Arial"/>
              <a:ea typeface="+mn-ea"/>
              <a:cs typeface="+mn-cs"/>
            </a:rPr>
            <a:t>Links</a:t>
          </a:r>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a:xfrm>
          <a:off x="2274120" y="0"/>
          <a:ext cx="1616916" cy="1249593"/>
        </a:xfrm>
        <a:prstGeom prst="roundRect">
          <a:avLst>
            <a:gd name="adj" fmla="val 10000"/>
          </a:avLst>
        </a:prstGeom>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a:xfrm>
          <a:off x="4537803" y="0"/>
          <a:ext cx="1616916" cy="1249593"/>
        </a:xfrm>
        <a:prstGeom prst="roundRect">
          <a:avLst>
            <a:gd name="adj" fmla="val 10000"/>
          </a:avLst>
        </a:prstGeom>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a:xfrm>
          <a:off x="6801487" y="0"/>
          <a:ext cx="1616916" cy="1249593"/>
        </a:xfrm>
        <a:prstGeom prst="roundRect">
          <a:avLst>
            <a:gd name="adj" fmla="val 10000"/>
          </a:avLst>
        </a:prstGeom>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a:xfrm>
          <a:off x="9065170" y="0"/>
          <a:ext cx="1616916" cy="1249593"/>
        </a:xfrm>
        <a:prstGeom prst="roundRect">
          <a:avLst>
            <a:gd name="adj" fmla="val 10000"/>
          </a:avLst>
        </a:prstGeom>
      </dgm:spPr>
    </dgm:pt>
  </dgm:ptLst>
  <dgm:cxnLst>
    <dgm:cxn modelId="{04A7010B-8B0A-814F-B4EA-0CC847BC2022}" type="presOf" srcId="{2AE04E7E-7AA4-9E42-958C-11CE821337AA}" destId="{F7899C6F-CE4D-8F40-B58C-DB3FBE61BE39}" srcOrd="1" destOrd="0" presId="urn:microsoft.com/office/officeart/2005/8/layout/process1"/>
    <dgm:cxn modelId="{E585E129-4FA3-8B48-87D4-3987B5EE90F3}" type="presOf" srcId="{2564F7C8-BC18-5D46-BE0F-A3A196609654}" destId="{51E28EAB-F2AC-D440-A1C2-AED22065F23A}" srcOrd="1" destOrd="0" presId="urn:microsoft.com/office/officeart/2005/8/layout/process1"/>
    <dgm:cxn modelId="{0A2E3B3A-7DBE-494B-A1ED-7CE4E521A8A7}" type="presOf" srcId="{1F0AF711-8301-2946-AEAA-3AD08F3DF8B9}" destId="{21DF2675-02D9-9F49-B63B-79034BF92B3D}" srcOrd="1" destOrd="0" presId="urn:microsoft.com/office/officeart/2005/8/layout/process1"/>
    <dgm:cxn modelId="{64F89F6F-0FF6-574A-B3A4-A463A9039697}" type="presOf" srcId="{8572032F-5B29-8049-B271-A8D9C0F1CB54}" destId="{60DC245C-D5C0-4649-B08F-73F6A0201303}"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4165797C-69B6-794F-AE1F-5F09D755E94B}" type="presOf" srcId="{0AA61E05-95C5-F841-BD07-F8EE6BB3A819}" destId="{40D2FDCB-1F68-C545-A498-D232CB027390}" srcOrd="0" destOrd="0" presId="urn:microsoft.com/office/officeart/2005/8/layout/process1"/>
    <dgm:cxn modelId="{A6D2D97E-CA19-3B48-A6BD-0683B02B44D4}" type="presOf" srcId="{1F0AF711-8301-2946-AEAA-3AD08F3DF8B9}" destId="{87C259A5-709A-F147-8C22-FB8BBA461F6D}"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A01CA29E-988F-CA47-B61D-C0D5DB1180EF}" type="presOf" srcId="{2564F7C8-BC18-5D46-BE0F-A3A196609654}" destId="{59C07B7B-3372-684D-9A25-694B210ED606}" srcOrd="0" destOrd="0" presId="urn:microsoft.com/office/officeart/2005/8/layout/process1"/>
    <dgm:cxn modelId="{48144AA5-4E11-4047-B6AE-BAF834A5B411}" type="presOf" srcId="{6A4E3860-6399-1B41-8728-0D2738A122BF}" destId="{B2C0BA53-0883-0046-8440-D8339BDEE8EA}" srcOrd="0" destOrd="0" presId="urn:microsoft.com/office/officeart/2005/8/layout/process1"/>
    <dgm:cxn modelId="{DAA691A7-961E-2648-905B-272D0FA0C730}" type="presOf" srcId="{FE8F8AC5-E6D5-154A-85C0-D02043F36160}" destId="{724E64BE-893B-4844-B82E-001DBB59320A}" srcOrd="0"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CC1055BE-60D9-0248-B257-41A00424E9F3}" type="presOf" srcId="{0AA61E05-95C5-F841-BD07-F8EE6BB3A819}" destId="{ECB98B49-0A78-D849-A1CD-0A2319E92505}" srcOrd="1" destOrd="0" presId="urn:microsoft.com/office/officeart/2005/8/layout/process1"/>
    <dgm:cxn modelId="{45E28EE2-0ED7-A543-AFCF-EA8BD8FDC45D}" type="presOf" srcId="{DC9FF0B0-2C69-1242-B3B9-00D599FCD844}" destId="{20CE3761-CD40-7C4F-A196-87F589BF3E97}" srcOrd="0" destOrd="0" presId="urn:microsoft.com/office/officeart/2005/8/layout/process1"/>
    <dgm:cxn modelId="{5352ECE4-A145-044D-8E61-6D48D67038F2}" type="presOf" srcId="{53A65719-E4FB-314D-9AC0-9BD56CC2E638}" destId="{686BE121-D6D4-924F-B665-E8565EB15F81}" srcOrd="0" destOrd="0" presId="urn:microsoft.com/office/officeart/2005/8/layout/process1"/>
    <dgm:cxn modelId="{624E07E7-8E7D-0042-A3B5-FD5BF4D4AA09}" type="presOf" srcId="{D754A23D-43E1-CE4C-B742-3246194D3B74}" destId="{4C252016-6C3C-C440-B058-CF5FDB4635F6}" srcOrd="0" destOrd="0" presId="urn:microsoft.com/office/officeart/2005/8/layout/process1"/>
    <dgm:cxn modelId="{55CEA6EA-364E-0645-A4A3-B481CA2E27A7}" type="presOf" srcId="{2AE04E7E-7AA4-9E42-958C-11CE821337AA}" destId="{9948A9C8-EEC2-9749-8127-F36ECE92164F}"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8F25EA82-89C1-DD44-A537-2FA1CE317DCB}" type="presParOf" srcId="{4C252016-6C3C-C440-B058-CF5FDB4635F6}" destId="{686BE121-D6D4-924F-B665-E8565EB15F81}" srcOrd="0" destOrd="0" presId="urn:microsoft.com/office/officeart/2005/8/layout/process1"/>
    <dgm:cxn modelId="{B6EDCF76-5FE1-8A40-8A07-905F4FC17028}" type="presParOf" srcId="{4C252016-6C3C-C440-B058-CF5FDB4635F6}" destId="{87C259A5-709A-F147-8C22-FB8BBA461F6D}" srcOrd="1" destOrd="0" presId="urn:microsoft.com/office/officeart/2005/8/layout/process1"/>
    <dgm:cxn modelId="{843020D4-EF5F-3443-AD9D-A67BF92D1F72}" type="presParOf" srcId="{87C259A5-709A-F147-8C22-FB8BBA461F6D}" destId="{21DF2675-02D9-9F49-B63B-79034BF92B3D}" srcOrd="0" destOrd="0" presId="urn:microsoft.com/office/officeart/2005/8/layout/process1"/>
    <dgm:cxn modelId="{B9DC3134-11B5-F746-8503-AB9E4D618AF7}" type="presParOf" srcId="{4C252016-6C3C-C440-B058-CF5FDB4635F6}" destId="{60DC245C-D5C0-4649-B08F-73F6A0201303}" srcOrd="2" destOrd="0" presId="urn:microsoft.com/office/officeart/2005/8/layout/process1"/>
    <dgm:cxn modelId="{32E0517C-BDE0-EB40-8FA8-ED03C6ED803C}" type="presParOf" srcId="{4C252016-6C3C-C440-B058-CF5FDB4635F6}" destId="{59C07B7B-3372-684D-9A25-694B210ED606}" srcOrd="3" destOrd="0" presId="urn:microsoft.com/office/officeart/2005/8/layout/process1"/>
    <dgm:cxn modelId="{9D7BE538-46A7-5545-942B-8D24F9792BEC}" type="presParOf" srcId="{59C07B7B-3372-684D-9A25-694B210ED606}" destId="{51E28EAB-F2AC-D440-A1C2-AED22065F23A}" srcOrd="0" destOrd="0" presId="urn:microsoft.com/office/officeart/2005/8/layout/process1"/>
    <dgm:cxn modelId="{1B673A51-A235-0641-B35F-094028777F02}" type="presParOf" srcId="{4C252016-6C3C-C440-B058-CF5FDB4635F6}" destId="{20CE3761-CD40-7C4F-A196-87F589BF3E97}" srcOrd="4" destOrd="0" presId="urn:microsoft.com/office/officeart/2005/8/layout/process1"/>
    <dgm:cxn modelId="{CE70E875-048E-9847-80B1-CC9656CAD742}" type="presParOf" srcId="{4C252016-6C3C-C440-B058-CF5FDB4635F6}" destId="{9948A9C8-EEC2-9749-8127-F36ECE92164F}" srcOrd="5" destOrd="0" presId="urn:microsoft.com/office/officeart/2005/8/layout/process1"/>
    <dgm:cxn modelId="{38C90531-D60F-9E45-AD39-8DA22B3533C0}" type="presParOf" srcId="{9948A9C8-EEC2-9749-8127-F36ECE92164F}" destId="{F7899C6F-CE4D-8F40-B58C-DB3FBE61BE39}" srcOrd="0" destOrd="0" presId="urn:microsoft.com/office/officeart/2005/8/layout/process1"/>
    <dgm:cxn modelId="{4E29F4DF-DC4D-3E43-8216-049AA385E6B4}" type="presParOf" srcId="{4C252016-6C3C-C440-B058-CF5FDB4635F6}" destId="{724E64BE-893B-4844-B82E-001DBB59320A}" srcOrd="6" destOrd="0" presId="urn:microsoft.com/office/officeart/2005/8/layout/process1"/>
    <dgm:cxn modelId="{76284A0D-3587-6148-86FD-EC3E187723C3}" type="presParOf" srcId="{4C252016-6C3C-C440-B058-CF5FDB4635F6}" destId="{40D2FDCB-1F68-C545-A498-D232CB027390}" srcOrd="7" destOrd="0" presId="urn:microsoft.com/office/officeart/2005/8/layout/process1"/>
    <dgm:cxn modelId="{F9B0799E-DAB2-2E4F-BCEE-2663057DBB75}" type="presParOf" srcId="{40D2FDCB-1F68-C545-A498-D232CB027390}" destId="{ECB98B49-0A78-D849-A1CD-0A2319E92505}" srcOrd="0" destOrd="0" presId="urn:microsoft.com/office/officeart/2005/8/layout/process1"/>
    <dgm:cxn modelId="{95C60915-C501-134C-8BAA-6E7C6E5BC6EA}"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accent6_4" csCatId="accent6"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All Biomass</a:t>
          </a:r>
        </a:p>
        <a:p>
          <a:endParaRPr lang="en-US" dirty="0"/>
        </a:p>
        <a:p>
          <a:endParaRPr lang="en-US" dirty="0"/>
        </a:p>
        <a:p>
          <a:r>
            <a:rPr lang="en-US" dirty="0"/>
            <a:t> </a:t>
          </a:r>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Erosion Control</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Stewardship</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Rangeland </a:t>
          </a:r>
          <a:r>
            <a:rPr lang="en-US" dirty="0" err="1">
              <a:highlight>
                <a:srgbClr val="000000"/>
              </a:highlight>
            </a:rPr>
            <a:t>Mngt</a:t>
          </a:r>
          <a:endParaRPr lang="en-US" dirty="0">
            <a:highlight>
              <a:srgbClr val="000000"/>
            </a:highlight>
          </a:endParaRP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Ecosystem Services</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46CC2504-34D8-5F48-98BC-54C5FC9DE6D2}" type="presOf" srcId="{D754A23D-43E1-CE4C-B742-3246194D3B74}" destId="{4C252016-6C3C-C440-B058-CF5FDB4635F6}" srcOrd="0" destOrd="0" presId="urn:microsoft.com/office/officeart/2005/8/layout/process1"/>
    <dgm:cxn modelId="{126F800F-8D86-1D4A-896A-8B576877F664}" type="presOf" srcId="{2AE04E7E-7AA4-9E42-958C-11CE821337AA}" destId="{F7899C6F-CE4D-8F40-B58C-DB3FBE61BE39}" srcOrd="1" destOrd="0" presId="urn:microsoft.com/office/officeart/2005/8/layout/process1"/>
    <dgm:cxn modelId="{75D1EA5F-76BC-CB41-B375-9B2B44A5090F}" type="presOf" srcId="{6A4E3860-6399-1B41-8728-0D2738A122BF}" destId="{B2C0BA53-0883-0046-8440-D8339BDEE8EA}" srcOrd="0" destOrd="0" presId="urn:microsoft.com/office/officeart/2005/8/layout/process1"/>
    <dgm:cxn modelId="{A8E48062-F444-BD46-90F6-2F5FACFBFF76}" type="presOf" srcId="{FE8F8AC5-E6D5-154A-85C0-D02043F36160}" destId="{724E64BE-893B-4844-B82E-001DBB59320A}" srcOrd="0" destOrd="0" presId="urn:microsoft.com/office/officeart/2005/8/layout/process1"/>
    <dgm:cxn modelId="{B8A34868-99C6-0A4C-8805-F6D6D00D2C4B}" type="presOf" srcId="{8572032F-5B29-8049-B271-A8D9C0F1CB54}" destId="{60DC245C-D5C0-4649-B08F-73F6A0201303}" srcOrd="0" destOrd="0" presId="urn:microsoft.com/office/officeart/2005/8/layout/process1"/>
    <dgm:cxn modelId="{61E5E049-8217-FE4B-8F6D-23A8598DE635}" type="presOf" srcId="{1F0AF711-8301-2946-AEAA-3AD08F3DF8B9}" destId="{87C259A5-709A-F147-8C22-FB8BBA461F6D}" srcOrd="0" destOrd="0" presId="urn:microsoft.com/office/officeart/2005/8/layout/process1"/>
    <dgm:cxn modelId="{C32BA54B-B30D-FA4C-9117-5471B6053F9B}" type="presOf" srcId="{0AA61E05-95C5-F841-BD07-F8EE6BB3A819}" destId="{40D2FDCB-1F68-C545-A498-D232CB027390}"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DB211E57-E7E2-944F-9AA5-B838C491F8EC}" type="presOf" srcId="{2AE04E7E-7AA4-9E42-958C-11CE821337AA}" destId="{9948A9C8-EEC2-9749-8127-F36ECE92164F}" srcOrd="0" destOrd="0" presId="urn:microsoft.com/office/officeart/2005/8/layout/process1"/>
    <dgm:cxn modelId="{34FBF981-5094-814C-9DC0-DE56A0DE800B}" type="presOf" srcId="{DC9FF0B0-2C69-1242-B3B9-00D599FCD844}" destId="{20CE3761-CD40-7C4F-A196-87F589BF3E97}" srcOrd="0"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16A5E193-5BDC-1D42-BEEE-94E61C0ACE83}" type="presOf" srcId="{1F0AF711-8301-2946-AEAA-3AD08F3DF8B9}" destId="{21DF2675-02D9-9F49-B63B-79034BF92B3D}" srcOrd="1" destOrd="0" presId="urn:microsoft.com/office/officeart/2005/8/layout/process1"/>
    <dgm:cxn modelId="{7DF55DA9-56F2-8849-86AF-7909249E7C33}" type="presOf" srcId="{0AA61E05-95C5-F841-BD07-F8EE6BB3A819}" destId="{ECB98B49-0A78-D849-A1CD-0A2319E92505}" srcOrd="1" destOrd="0" presId="urn:microsoft.com/office/officeart/2005/8/layout/process1"/>
    <dgm:cxn modelId="{D39D9BBA-44BF-1A40-A586-3045C9E202A7}" srcId="{D754A23D-43E1-CE4C-B742-3246194D3B74}" destId="{DC9FF0B0-2C69-1242-B3B9-00D599FCD844}" srcOrd="2" destOrd="0" parTransId="{B587A3A7-544B-6E47-B57F-3EF9EE438221}" sibTransId="{2AE04E7E-7AA4-9E42-958C-11CE821337AA}"/>
    <dgm:cxn modelId="{5C7C14C7-9EB2-E64F-B67C-4787A455F456}" type="presOf" srcId="{2564F7C8-BC18-5D46-BE0F-A3A196609654}" destId="{59C07B7B-3372-684D-9A25-694B210ED606}" srcOrd="0" destOrd="0" presId="urn:microsoft.com/office/officeart/2005/8/layout/process1"/>
    <dgm:cxn modelId="{96AF06D4-AAC0-0645-85F8-C45AB640AC08}" type="presOf" srcId="{53A65719-E4FB-314D-9AC0-9BD56CC2E638}" destId="{686BE121-D6D4-924F-B665-E8565EB15F81}" srcOrd="0" destOrd="0" presId="urn:microsoft.com/office/officeart/2005/8/layout/process1"/>
    <dgm:cxn modelId="{8559E3E1-4BAD-644D-9F85-364A7CBC2F26}" type="presOf" srcId="{2564F7C8-BC18-5D46-BE0F-A3A196609654}" destId="{51E28EAB-F2AC-D440-A1C2-AED22065F23A}" srcOrd="1"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FDD4E2C4-6190-964C-9F57-B71C45FDAE85}" type="presParOf" srcId="{4C252016-6C3C-C440-B058-CF5FDB4635F6}" destId="{686BE121-D6D4-924F-B665-E8565EB15F81}" srcOrd="0" destOrd="0" presId="urn:microsoft.com/office/officeart/2005/8/layout/process1"/>
    <dgm:cxn modelId="{8DFAB907-0B07-AE4F-8A2F-299F4C0F38E6}" type="presParOf" srcId="{4C252016-6C3C-C440-B058-CF5FDB4635F6}" destId="{87C259A5-709A-F147-8C22-FB8BBA461F6D}" srcOrd="1" destOrd="0" presId="urn:microsoft.com/office/officeart/2005/8/layout/process1"/>
    <dgm:cxn modelId="{481AD583-57CB-A940-96F7-3869B2AE7860}" type="presParOf" srcId="{87C259A5-709A-F147-8C22-FB8BBA461F6D}" destId="{21DF2675-02D9-9F49-B63B-79034BF92B3D}" srcOrd="0" destOrd="0" presId="urn:microsoft.com/office/officeart/2005/8/layout/process1"/>
    <dgm:cxn modelId="{5C05C413-BF07-9745-A7D3-8D65C3BDA3D5}" type="presParOf" srcId="{4C252016-6C3C-C440-B058-CF5FDB4635F6}" destId="{60DC245C-D5C0-4649-B08F-73F6A0201303}" srcOrd="2" destOrd="0" presId="urn:microsoft.com/office/officeart/2005/8/layout/process1"/>
    <dgm:cxn modelId="{DAB1FB41-8135-574A-800D-24D9547B7158}" type="presParOf" srcId="{4C252016-6C3C-C440-B058-CF5FDB4635F6}" destId="{59C07B7B-3372-684D-9A25-694B210ED606}" srcOrd="3" destOrd="0" presId="urn:microsoft.com/office/officeart/2005/8/layout/process1"/>
    <dgm:cxn modelId="{E36B3876-42EE-B949-BC10-43FD211C73E7}" type="presParOf" srcId="{59C07B7B-3372-684D-9A25-694B210ED606}" destId="{51E28EAB-F2AC-D440-A1C2-AED22065F23A}" srcOrd="0" destOrd="0" presId="urn:microsoft.com/office/officeart/2005/8/layout/process1"/>
    <dgm:cxn modelId="{DE44C252-9B28-CC4B-A171-68EB3B8C750A}" type="presParOf" srcId="{4C252016-6C3C-C440-B058-CF5FDB4635F6}" destId="{20CE3761-CD40-7C4F-A196-87F589BF3E97}" srcOrd="4" destOrd="0" presId="urn:microsoft.com/office/officeart/2005/8/layout/process1"/>
    <dgm:cxn modelId="{E1AD4AB3-B640-F648-BA48-476C3808F436}" type="presParOf" srcId="{4C252016-6C3C-C440-B058-CF5FDB4635F6}" destId="{9948A9C8-EEC2-9749-8127-F36ECE92164F}" srcOrd="5" destOrd="0" presId="urn:microsoft.com/office/officeart/2005/8/layout/process1"/>
    <dgm:cxn modelId="{1329CC42-9F50-944B-83B5-2F77DC3D054B}" type="presParOf" srcId="{9948A9C8-EEC2-9749-8127-F36ECE92164F}" destId="{F7899C6F-CE4D-8F40-B58C-DB3FBE61BE39}" srcOrd="0" destOrd="0" presId="urn:microsoft.com/office/officeart/2005/8/layout/process1"/>
    <dgm:cxn modelId="{B5DEBF52-AF3E-6741-B962-A5DAC26804F5}" type="presParOf" srcId="{4C252016-6C3C-C440-B058-CF5FDB4635F6}" destId="{724E64BE-893B-4844-B82E-001DBB59320A}" srcOrd="6" destOrd="0" presId="urn:microsoft.com/office/officeart/2005/8/layout/process1"/>
    <dgm:cxn modelId="{BDD75BEF-D7D7-4F49-8670-7798E391BA4C}" type="presParOf" srcId="{4C252016-6C3C-C440-B058-CF5FDB4635F6}" destId="{40D2FDCB-1F68-C545-A498-D232CB027390}" srcOrd="7" destOrd="0" presId="urn:microsoft.com/office/officeart/2005/8/layout/process1"/>
    <dgm:cxn modelId="{A3229F41-CDC9-A047-AA83-641996CEEDDF}" type="presParOf" srcId="{40D2FDCB-1F68-C545-A498-D232CB027390}" destId="{ECB98B49-0A78-D849-A1CD-0A2319E92505}" srcOrd="0" destOrd="0" presId="urn:microsoft.com/office/officeart/2005/8/layout/process1"/>
    <dgm:cxn modelId="{76572559-1FE9-BD47-AFDC-B1150F51DA44}"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54A23D-43E1-CE4C-B742-3246194D3B74}" type="doc">
      <dgm:prSet loTypeId="urn:microsoft.com/office/officeart/2005/8/layout/process1" loCatId="process" qsTypeId="urn:microsoft.com/office/officeart/2005/8/quickstyle/simple4" qsCatId="simple" csTypeId="urn:microsoft.com/office/officeart/2005/8/colors/colorful5" csCatId="colorful" phldr="1"/>
      <dgm:spPr/>
    </dgm:pt>
    <dgm:pt modelId="{53A65719-E4FB-314D-9AC0-9BD56CC2E638}">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Poplar</a:t>
          </a:r>
        </a:p>
        <a:p>
          <a:r>
            <a:rPr lang="en-US" dirty="0"/>
            <a:t> </a:t>
          </a:r>
        </a:p>
        <a:p>
          <a:endParaRPr lang="en-US" dirty="0"/>
        </a:p>
        <a:p>
          <a:endParaRPr lang="en-US" dirty="0"/>
        </a:p>
      </dgm:t>
    </dgm:pt>
    <dgm:pt modelId="{98F63195-E76B-1F43-94FE-16007D9FFBDD}" type="parTrans" cxnId="{BF6B82FB-0032-A34F-89AC-68EC187B5283}">
      <dgm:prSet/>
      <dgm:spPr/>
      <dgm:t>
        <a:bodyPr/>
        <a:lstStyle/>
        <a:p>
          <a:endParaRPr lang="en-US"/>
        </a:p>
      </dgm:t>
    </dgm:pt>
    <dgm:pt modelId="{1F0AF711-8301-2946-AEAA-3AD08F3DF8B9}" type="sibTrans" cxnId="{BF6B82FB-0032-A34F-89AC-68EC187B5283}">
      <dgm:prSet/>
      <dgm:spPr/>
      <dgm:t>
        <a:bodyPr/>
        <a:lstStyle/>
        <a:p>
          <a:endParaRPr lang="en-US"/>
        </a:p>
      </dgm:t>
    </dgm:pt>
    <dgm:pt modelId="{8572032F-5B29-8049-B271-A8D9C0F1CB54}">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Sort &amp; Pack</a:t>
          </a:r>
        </a:p>
        <a:p>
          <a:endParaRPr lang="en-US" dirty="0"/>
        </a:p>
        <a:p>
          <a:endParaRPr lang="en-US" dirty="0"/>
        </a:p>
        <a:p>
          <a:endParaRPr lang="en-US" dirty="0"/>
        </a:p>
      </dgm:t>
    </dgm:pt>
    <dgm:pt modelId="{CAB20BCD-E581-834D-94DE-113D2AE6E358}" type="parTrans" cxnId="{648B33ED-876C-1043-9323-1F417AFEC265}">
      <dgm:prSet/>
      <dgm:spPr/>
      <dgm:t>
        <a:bodyPr/>
        <a:lstStyle/>
        <a:p>
          <a:endParaRPr lang="en-US"/>
        </a:p>
      </dgm:t>
    </dgm:pt>
    <dgm:pt modelId="{2564F7C8-BC18-5D46-BE0F-A3A196609654}" type="sibTrans" cxnId="{648B33ED-876C-1043-9323-1F417AFEC265}">
      <dgm:prSet/>
      <dgm:spPr/>
      <dgm:t>
        <a:bodyPr/>
        <a:lstStyle/>
        <a:p>
          <a:endParaRPr lang="en-US"/>
        </a:p>
      </dgm:t>
    </dgm:pt>
    <dgm:pt modelId="{DC9FF0B0-2C69-1242-B3B9-00D599FCD844}">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Transport</a:t>
          </a:r>
        </a:p>
        <a:p>
          <a:endParaRPr lang="en-US" dirty="0"/>
        </a:p>
        <a:p>
          <a:endParaRPr lang="en-US" dirty="0"/>
        </a:p>
        <a:p>
          <a:endParaRPr lang="en-US" dirty="0"/>
        </a:p>
      </dgm:t>
    </dgm:pt>
    <dgm:pt modelId="{B587A3A7-544B-6E47-B57F-3EF9EE438221}" type="parTrans" cxnId="{D39D9BBA-44BF-1A40-A586-3045C9E202A7}">
      <dgm:prSet/>
      <dgm:spPr/>
      <dgm:t>
        <a:bodyPr/>
        <a:lstStyle/>
        <a:p>
          <a:endParaRPr lang="en-US"/>
        </a:p>
      </dgm:t>
    </dgm:pt>
    <dgm:pt modelId="{2AE04E7E-7AA4-9E42-958C-11CE821337AA}" type="sibTrans" cxnId="{D39D9BBA-44BF-1A40-A586-3045C9E202A7}">
      <dgm:prSet/>
      <dgm:spPr/>
      <dgm:t>
        <a:bodyPr/>
        <a:lstStyle/>
        <a:p>
          <a:endParaRPr lang="en-US"/>
        </a:p>
      </dgm:t>
    </dgm:pt>
    <dgm:pt modelId="{FE8F8AC5-E6D5-154A-85C0-D02043F36160}">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‘Wood Wool’</a:t>
          </a:r>
        </a:p>
        <a:p>
          <a:endParaRPr lang="en-US" dirty="0"/>
        </a:p>
        <a:p>
          <a:endParaRPr lang="en-US" dirty="0"/>
        </a:p>
        <a:p>
          <a:endParaRPr lang="en-US" dirty="0"/>
        </a:p>
      </dgm:t>
    </dgm:pt>
    <dgm:pt modelId="{199C8797-6626-DF41-9BCD-BD29CEEE53A6}" type="parTrans" cxnId="{85EA2C87-ECFC-CC49-BBBB-E0FECCE7B727}">
      <dgm:prSet/>
      <dgm:spPr/>
      <dgm:t>
        <a:bodyPr/>
        <a:lstStyle/>
        <a:p>
          <a:endParaRPr lang="en-US"/>
        </a:p>
      </dgm:t>
    </dgm:pt>
    <dgm:pt modelId="{0AA61E05-95C5-F841-BD07-F8EE6BB3A819}" type="sibTrans" cxnId="{85EA2C87-ECFC-CC49-BBBB-E0FECCE7B727}">
      <dgm:prSet/>
      <dgm:spPr/>
      <dgm:t>
        <a:bodyPr/>
        <a:lstStyle/>
        <a:p>
          <a:endParaRPr lang="en-US"/>
        </a:p>
      </dgm:t>
    </dgm:pt>
    <dgm:pt modelId="{6A4E3860-6399-1B41-8728-0D2738A122BF}">
      <dgm:prSet phldrT="[Text]"/>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US" dirty="0">
              <a:highlight>
                <a:srgbClr val="000000"/>
              </a:highlight>
            </a:rPr>
            <a:t>Restoration Products </a:t>
          </a:r>
        </a:p>
        <a:p>
          <a:endParaRPr lang="en-US" dirty="0"/>
        </a:p>
        <a:p>
          <a:endParaRPr lang="en-US" dirty="0"/>
        </a:p>
        <a:p>
          <a:endParaRPr lang="en-US" dirty="0"/>
        </a:p>
      </dgm:t>
    </dgm:pt>
    <dgm:pt modelId="{E7D73E2B-D3A7-C848-965B-30D2936DE0BC}" type="parTrans" cxnId="{F0DD9470-7263-F944-8077-1B4B46B735F1}">
      <dgm:prSet/>
      <dgm:spPr/>
      <dgm:t>
        <a:bodyPr/>
        <a:lstStyle/>
        <a:p>
          <a:endParaRPr lang="en-US"/>
        </a:p>
      </dgm:t>
    </dgm:pt>
    <dgm:pt modelId="{75D5D82A-5F46-A34F-8526-82FBEE3A3D8D}" type="sibTrans" cxnId="{F0DD9470-7263-F944-8077-1B4B46B735F1}">
      <dgm:prSet/>
      <dgm:spPr/>
      <dgm:t>
        <a:bodyPr/>
        <a:lstStyle/>
        <a:p>
          <a:endParaRPr lang="en-US"/>
        </a:p>
      </dgm:t>
    </dgm:pt>
    <dgm:pt modelId="{4C252016-6C3C-C440-B058-CF5FDB4635F6}" type="pres">
      <dgm:prSet presAssocID="{D754A23D-43E1-CE4C-B742-3246194D3B74}" presName="Name0" presStyleCnt="0">
        <dgm:presLayoutVars>
          <dgm:dir/>
          <dgm:resizeHandles val="exact"/>
        </dgm:presLayoutVars>
      </dgm:prSet>
      <dgm:spPr/>
    </dgm:pt>
    <dgm:pt modelId="{686BE121-D6D4-924F-B665-E8565EB15F81}" type="pres">
      <dgm:prSet presAssocID="{53A65719-E4FB-314D-9AC0-9BD56CC2E638}" presName="node" presStyleLbl="node1" presStyleIdx="0" presStyleCnt="5" custScaleX="96867" custScaleY="98903" custLinFactNeighborX="-1756">
        <dgm:presLayoutVars>
          <dgm:bulletEnabled val="1"/>
        </dgm:presLayoutVars>
      </dgm:prSet>
      <dgm:spPr/>
    </dgm:pt>
    <dgm:pt modelId="{87C259A5-709A-F147-8C22-FB8BBA461F6D}" type="pres">
      <dgm:prSet presAssocID="{1F0AF711-8301-2946-AEAA-3AD08F3DF8B9}" presName="sibTrans" presStyleLbl="sibTrans2D1" presStyleIdx="0" presStyleCnt="4"/>
      <dgm:spPr/>
    </dgm:pt>
    <dgm:pt modelId="{21DF2675-02D9-9F49-B63B-79034BF92B3D}" type="pres">
      <dgm:prSet presAssocID="{1F0AF711-8301-2946-AEAA-3AD08F3DF8B9}" presName="connectorText" presStyleLbl="sibTrans2D1" presStyleIdx="0" presStyleCnt="4"/>
      <dgm:spPr/>
    </dgm:pt>
    <dgm:pt modelId="{60DC245C-D5C0-4649-B08F-73F6A0201303}" type="pres">
      <dgm:prSet presAssocID="{8572032F-5B29-8049-B271-A8D9C0F1CB54}" presName="node" presStyleLbl="node1" presStyleIdx="1" presStyleCnt="5">
        <dgm:presLayoutVars>
          <dgm:bulletEnabled val="1"/>
        </dgm:presLayoutVars>
      </dgm:prSet>
      <dgm:spPr/>
    </dgm:pt>
    <dgm:pt modelId="{59C07B7B-3372-684D-9A25-694B210ED606}" type="pres">
      <dgm:prSet presAssocID="{2564F7C8-BC18-5D46-BE0F-A3A196609654}" presName="sibTrans" presStyleLbl="sibTrans2D1" presStyleIdx="1" presStyleCnt="4"/>
      <dgm:spPr/>
    </dgm:pt>
    <dgm:pt modelId="{51E28EAB-F2AC-D440-A1C2-AED22065F23A}" type="pres">
      <dgm:prSet presAssocID="{2564F7C8-BC18-5D46-BE0F-A3A196609654}" presName="connectorText" presStyleLbl="sibTrans2D1" presStyleIdx="1" presStyleCnt="4"/>
      <dgm:spPr/>
    </dgm:pt>
    <dgm:pt modelId="{20CE3761-CD40-7C4F-A196-87F589BF3E97}" type="pres">
      <dgm:prSet presAssocID="{DC9FF0B0-2C69-1242-B3B9-00D599FCD844}" presName="node" presStyleLbl="node1" presStyleIdx="2" presStyleCnt="5" custLinFactNeighborX="-5528" custLinFactNeighborY="-733">
        <dgm:presLayoutVars>
          <dgm:bulletEnabled val="1"/>
        </dgm:presLayoutVars>
      </dgm:prSet>
      <dgm:spPr/>
    </dgm:pt>
    <dgm:pt modelId="{9948A9C8-EEC2-9749-8127-F36ECE92164F}" type="pres">
      <dgm:prSet presAssocID="{2AE04E7E-7AA4-9E42-958C-11CE821337AA}" presName="sibTrans" presStyleLbl="sibTrans2D1" presStyleIdx="2" presStyleCnt="4"/>
      <dgm:spPr/>
    </dgm:pt>
    <dgm:pt modelId="{F7899C6F-CE4D-8F40-B58C-DB3FBE61BE39}" type="pres">
      <dgm:prSet presAssocID="{2AE04E7E-7AA4-9E42-958C-11CE821337AA}" presName="connectorText" presStyleLbl="sibTrans2D1" presStyleIdx="2" presStyleCnt="4"/>
      <dgm:spPr/>
    </dgm:pt>
    <dgm:pt modelId="{724E64BE-893B-4844-B82E-001DBB59320A}" type="pres">
      <dgm:prSet presAssocID="{FE8F8AC5-E6D5-154A-85C0-D02043F36160}" presName="node" presStyleLbl="node1" presStyleIdx="3" presStyleCnt="5">
        <dgm:presLayoutVars>
          <dgm:bulletEnabled val="1"/>
        </dgm:presLayoutVars>
      </dgm:prSet>
      <dgm:spPr/>
    </dgm:pt>
    <dgm:pt modelId="{40D2FDCB-1F68-C545-A498-D232CB027390}" type="pres">
      <dgm:prSet presAssocID="{0AA61E05-95C5-F841-BD07-F8EE6BB3A819}" presName="sibTrans" presStyleLbl="sibTrans2D1" presStyleIdx="3" presStyleCnt="4"/>
      <dgm:spPr/>
    </dgm:pt>
    <dgm:pt modelId="{ECB98B49-0A78-D849-A1CD-0A2319E92505}" type="pres">
      <dgm:prSet presAssocID="{0AA61E05-95C5-F841-BD07-F8EE6BB3A819}" presName="connectorText" presStyleLbl="sibTrans2D1" presStyleIdx="3" presStyleCnt="4"/>
      <dgm:spPr/>
    </dgm:pt>
    <dgm:pt modelId="{B2C0BA53-0883-0046-8440-D8339BDEE8EA}" type="pres">
      <dgm:prSet presAssocID="{6A4E3860-6399-1B41-8728-0D2738A122BF}" presName="node" presStyleLbl="node1" presStyleIdx="4" presStyleCnt="5">
        <dgm:presLayoutVars>
          <dgm:bulletEnabled val="1"/>
        </dgm:presLayoutVars>
      </dgm:prSet>
      <dgm:spPr/>
    </dgm:pt>
  </dgm:ptLst>
  <dgm:cxnLst>
    <dgm:cxn modelId="{932ADA09-49EE-7E4C-B738-04FE032CE5FF}" type="presOf" srcId="{8572032F-5B29-8049-B271-A8D9C0F1CB54}" destId="{60DC245C-D5C0-4649-B08F-73F6A0201303}" srcOrd="0" destOrd="0" presId="urn:microsoft.com/office/officeart/2005/8/layout/process1"/>
    <dgm:cxn modelId="{098D050C-1959-3349-99E1-597BEF637F5A}" type="presOf" srcId="{53A65719-E4FB-314D-9AC0-9BD56CC2E638}" destId="{686BE121-D6D4-924F-B665-E8565EB15F81}" srcOrd="0" destOrd="0" presId="urn:microsoft.com/office/officeart/2005/8/layout/process1"/>
    <dgm:cxn modelId="{8C68A012-9B81-1444-865C-ADB9BD8A38BE}" type="presOf" srcId="{2AE04E7E-7AA4-9E42-958C-11CE821337AA}" destId="{9948A9C8-EEC2-9749-8127-F36ECE92164F}" srcOrd="0" destOrd="0" presId="urn:microsoft.com/office/officeart/2005/8/layout/process1"/>
    <dgm:cxn modelId="{4743BE20-3AC3-2244-953B-A336CE2E6FCD}" type="presOf" srcId="{2564F7C8-BC18-5D46-BE0F-A3A196609654}" destId="{51E28EAB-F2AC-D440-A1C2-AED22065F23A}" srcOrd="1" destOrd="0" presId="urn:microsoft.com/office/officeart/2005/8/layout/process1"/>
    <dgm:cxn modelId="{A8D9055D-6C51-CF4D-BB74-7A47DD878E3C}" type="presOf" srcId="{0AA61E05-95C5-F841-BD07-F8EE6BB3A819}" destId="{40D2FDCB-1F68-C545-A498-D232CB027390}" srcOrd="0" destOrd="0" presId="urn:microsoft.com/office/officeart/2005/8/layout/process1"/>
    <dgm:cxn modelId="{D79F8C5F-19D7-E149-82B5-A42D8068D4C9}" type="presOf" srcId="{1F0AF711-8301-2946-AEAA-3AD08F3DF8B9}" destId="{87C259A5-709A-F147-8C22-FB8BBA461F6D}" srcOrd="0" destOrd="0" presId="urn:microsoft.com/office/officeart/2005/8/layout/process1"/>
    <dgm:cxn modelId="{85D3D441-EDAB-DC49-BC5F-CD9B74A5F56F}" type="presOf" srcId="{2AE04E7E-7AA4-9E42-958C-11CE821337AA}" destId="{F7899C6F-CE4D-8F40-B58C-DB3FBE61BE39}" srcOrd="1" destOrd="0" presId="urn:microsoft.com/office/officeart/2005/8/layout/process1"/>
    <dgm:cxn modelId="{143BE868-4447-6C40-86B6-BA6BB601D525}" type="presOf" srcId="{FE8F8AC5-E6D5-154A-85C0-D02043F36160}" destId="{724E64BE-893B-4844-B82E-001DBB59320A}" srcOrd="0" destOrd="0" presId="urn:microsoft.com/office/officeart/2005/8/layout/process1"/>
    <dgm:cxn modelId="{DD6D9F69-3C47-0F46-9A73-177E3758A902}" type="presOf" srcId="{DC9FF0B0-2C69-1242-B3B9-00D599FCD844}" destId="{20CE3761-CD40-7C4F-A196-87F589BF3E97}" srcOrd="0" destOrd="0" presId="urn:microsoft.com/office/officeart/2005/8/layout/process1"/>
    <dgm:cxn modelId="{F0DD9470-7263-F944-8077-1B4B46B735F1}" srcId="{D754A23D-43E1-CE4C-B742-3246194D3B74}" destId="{6A4E3860-6399-1B41-8728-0D2738A122BF}" srcOrd="4" destOrd="0" parTransId="{E7D73E2B-D3A7-C848-965B-30D2936DE0BC}" sibTransId="{75D5D82A-5F46-A34F-8526-82FBEE3A3D8D}"/>
    <dgm:cxn modelId="{B241E676-54BF-3348-B017-FD8836681129}" type="presOf" srcId="{6A4E3860-6399-1B41-8728-0D2738A122BF}" destId="{B2C0BA53-0883-0046-8440-D8339BDEE8EA}" srcOrd="0" destOrd="0" presId="urn:microsoft.com/office/officeart/2005/8/layout/process1"/>
    <dgm:cxn modelId="{CD4F5586-D8E2-8548-B029-A2DF32607375}" type="presOf" srcId="{0AA61E05-95C5-F841-BD07-F8EE6BB3A819}" destId="{ECB98B49-0A78-D849-A1CD-0A2319E92505}" srcOrd="1" destOrd="0" presId="urn:microsoft.com/office/officeart/2005/8/layout/process1"/>
    <dgm:cxn modelId="{85EA2C87-ECFC-CC49-BBBB-E0FECCE7B727}" srcId="{D754A23D-43E1-CE4C-B742-3246194D3B74}" destId="{FE8F8AC5-E6D5-154A-85C0-D02043F36160}" srcOrd="3" destOrd="0" parTransId="{199C8797-6626-DF41-9BCD-BD29CEEE53A6}" sibTransId="{0AA61E05-95C5-F841-BD07-F8EE6BB3A819}"/>
    <dgm:cxn modelId="{D39D9BBA-44BF-1A40-A586-3045C9E202A7}" srcId="{D754A23D-43E1-CE4C-B742-3246194D3B74}" destId="{DC9FF0B0-2C69-1242-B3B9-00D599FCD844}" srcOrd="2" destOrd="0" parTransId="{B587A3A7-544B-6E47-B57F-3EF9EE438221}" sibTransId="{2AE04E7E-7AA4-9E42-958C-11CE821337AA}"/>
    <dgm:cxn modelId="{8E241DCA-EDA1-EB48-AEAD-8D4BB6793D45}" type="presOf" srcId="{D754A23D-43E1-CE4C-B742-3246194D3B74}" destId="{4C252016-6C3C-C440-B058-CF5FDB4635F6}" srcOrd="0" destOrd="0" presId="urn:microsoft.com/office/officeart/2005/8/layout/process1"/>
    <dgm:cxn modelId="{7E783AE1-5D01-0C4E-9556-BFBDC11BDDEC}" type="presOf" srcId="{2564F7C8-BC18-5D46-BE0F-A3A196609654}" destId="{59C07B7B-3372-684D-9A25-694B210ED606}" srcOrd="0" destOrd="0" presId="urn:microsoft.com/office/officeart/2005/8/layout/process1"/>
    <dgm:cxn modelId="{648B33ED-876C-1043-9323-1F417AFEC265}" srcId="{D754A23D-43E1-CE4C-B742-3246194D3B74}" destId="{8572032F-5B29-8049-B271-A8D9C0F1CB54}" srcOrd="1" destOrd="0" parTransId="{CAB20BCD-E581-834D-94DE-113D2AE6E358}" sibTransId="{2564F7C8-BC18-5D46-BE0F-A3A196609654}"/>
    <dgm:cxn modelId="{BF6B82FB-0032-A34F-89AC-68EC187B5283}" srcId="{D754A23D-43E1-CE4C-B742-3246194D3B74}" destId="{53A65719-E4FB-314D-9AC0-9BD56CC2E638}" srcOrd="0" destOrd="0" parTransId="{98F63195-E76B-1F43-94FE-16007D9FFBDD}" sibTransId="{1F0AF711-8301-2946-AEAA-3AD08F3DF8B9}"/>
    <dgm:cxn modelId="{33B29DFB-2269-F84F-92F6-DD145B1C029E}" type="presOf" srcId="{1F0AF711-8301-2946-AEAA-3AD08F3DF8B9}" destId="{21DF2675-02D9-9F49-B63B-79034BF92B3D}" srcOrd="1" destOrd="0" presId="urn:microsoft.com/office/officeart/2005/8/layout/process1"/>
    <dgm:cxn modelId="{711A1A1D-CA41-F94F-AE60-3766CED8ED68}" type="presParOf" srcId="{4C252016-6C3C-C440-B058-CF5FDB4635F6}" destId="{686BE121-D6D4-924F-B665-E8565EB15F81}" srcOrd="0" destOrd="0" presId="urn:microsoft.com/office/officeart/2005/8/layout/process1"/>
    <dgm:cxn modelId="{92248D1F-240A-8F48-A9CD-A0BDBFD9B66A}" type="presParOf" srcId="{4C252016-6C3C-C440-B058-CF5FDB4635F6}" destId="{87C259A5-709A-F147-8C22-FB8BBA461F6D}" srcOrd="1" destOrd="0" presId="urn:microsoft.com/office/officeart/2005/8/layout/process1"/>
    <dgm:cxn modelId="{A8999091-A347-F041-93CC-A8C7658A6BBE}" type="presParOf" srcId="{87C259A5-709A-F147-8C22-FB8BBA461F6D}" destId="{21DF2675-02D9-9F49-B63B-79034BF92B3D}" srcOrd="0" destOrd="0" presId="urn:microsoft.com/office/officeart/2005/8/layout/process1"/>
    <dgm:cxn modelId="{B78723B6-52CC-9744-AE4E-D772FC3FCDA2}" type="presParOf" srcId="{4C252016-6C3C-C440-B058-CF5FDB4635F6}" destId="{60DC245C-D5C0-4649-B08F-73F6A0201303}" srcOrd="2" destOrd="0" presId="urn:microsoft.com/office/officeart/2005/8/layout/process1"/>
    <dgm:cxn modelId="{8E47A502-AC99-C848-B3D4-1B030BA6A602}" type="presParOf" srcId="{4C252016-6C3C-C440-B058-CF5FDB4635F6}" destId="{59C07B7B-3372-684D-9A25-694B210ED606}" srcOrd="3" destOrd="0" presId="urn:microsoft.com/office/officeart/2005/8/layout/process1"/>
    <dgm:cxn modelId="{FC70F22E-AA6D-9C43-A891-F7CCBCD07A79}" type="presParOf" srcId="{59C07B7B-3372-684D-9A25-694B210ED606}" destId="{51E28EAB-F2AC-D440-A1C2-AED22065F23A}" srcOrd="0" destOrd="0" presId="urn:microsoft.com/office/officeart/2005/8/layout/process1"/>
    <dgm:cxn modelId="{310D72A8-2C0C-7145-AD5E-E858417EAD15}" type="presParOf" srcId="{4C252016-6C3C-C440-B058-CF5FDB4635F6}" destId="{20CE3761-CD40-7C4F-A196-87F589BF3E97}" srcOrd="4" destOrd="0" presId="urn:microsoft.com/office/officeart/2005/8/layout/process1"/>
    <dgm:cxn modelId="{4E9AE6D2-1DD4-4342-ACD1-35FE198B48DD}" type="presParOf" srcId="{4C252016-6C3C-C440-B058-CF5FDB4635F6}" destId="{9948A9C8-EEC2-9749-8127-F36ECE92164F}" srcOrd="5" destOrd="0" presId="urn:microsoft.com/office/officeart/2005/8/layout/process1"/>
    <dgm:cxn modelId="{7BB2BA67-7616-934F-8D15-CA4E545E1A56}" type="presParOf" srcId="{9948A9C8-EEC2-9749-8127-F36ECE92164F}" destId="{F7899C6F-CE4D-8F40-B58C-DB3FBE61BE39}" srcOrd="0" destOrd="0" presId="urn:microsoft.com/office/officeart/2005/8/layout/process1"/>
    <dgm:cxn modelId="{5747B2F6-F0C5-9D4B-BA6A-B1D23FD7B47B}" type="presParOf" srcId="{4C252016-6C3C-C440-B058-CF5FDB4635F6}" destId="{724E64BE-893B-4844-B82E-001DBB59320A}" srcOrd="6" destOrd="0" presId="urn:microsoft.com/office/officeart/2005/8/layout/process1"/>
    <dgm:cxn modelId="{1FE698D6-0DBC-F34A-89DE-2D65B206C60F}" type="presParOf" srcId="{4C252016-6C3C-C440-B058-CF5FDB4635F6}" destId="{40D2FDCB-1F68-C545-A498-D232CB027390}" srcOrd="7" destOrd="0" presId="urn:microsoft.com/office/officeart/2005/8/layout/process1"/>
    <dgm:cxn modelId="{847C5626-7473-864A-8675-1CA6789DE7F6}" type="presParOf" srcId="{40D2FDCB-1F68-C545-A498-D232CB027390}" destId="{ECB98B49-0A78-D849-A1CD-0A2319E92505}" srcOrd="0" destOrd="0" presId="urn:microsoft.com/office/officeart/2005/8/layout/process1"/>
    <dgm:cxn modelId="{46E38E7F-11EB-F443-8E0B-A56A7D4BBC69}" type="presParOf" srcId="{4C252016-6C3C-C440-B058-CF5FDB4635F6}" destId="{B2C0BA53-0883-0046-8440-D8339BDEE8EA}" srcOrd="8"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FA6DE-284F-44A5-879A-2EE3EA8DD7E9}">
      <dsp:nvSpPr>
        <dsp:cNvPr id="0" name=""/>
        <dsp:cNvSpPr/>
      </dsp:nvSpPr>
      <dsp:spPr>
        <a:xfrm>
          <a:off x="534590" y="0"/>
          <a:ext cx="6058693" cy="475191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352E6-E0C3-4BB9-878B-2476E71B435F}">
      <dsp:nvSpPr>
        <dsp:cNvPr id="0" name=""/>
        <dsp:cNvSpPr/>
      </dsp:nvSpPr>
      <dsp:spPr>
        <a:xfrm>
          <a:off x="3132" y="1425575"/>
          <a:ext cx="1369540" cy="19007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kern="1200" dirty="0"/>
            <a:t>Recruitment and selection; Audition your Business</a:t>
          </a:r>
        </a:p>
      </dsp:txBody>
      <dsp:txXfrm>
        <a:off x="69987" y="1492430"/>
        <a:ext cx="1235830" cy="1767056"/>
      </dsp:txXfrm>
    </dsp:sp>
    <dsp:sp modelId="{EA868BA4-A0B6-472D-BD94-6D9E376B8FFC}">
      <dsp:nvSpPr>
        <dsp:cNvPr id="0" name=""/>
        <dsp:cNvSpPr/>
      </dsp:nvSpPr>
      <dsp:spPr>
        <a:xfrm>
          <a:off x="2931077" y="1439849"/>
          <a:ext cx="1369540" cy="19007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kern="1200" dirty="0"/>
            <a:t>Business Acumen Simulation part 1</a:t>
          </a:r>
        </a:p>
        <a:p>
          <a:pPr marL="0" lvl="0" indent="0" algn="ctr" defTabSz="622300">
            <a:lnSpc>
              <a:spcPct val="90000"/>
            </a:lnSpc>
            <a:spcBef>
              <a:spcPct val="0"/>
            </a:spcBef>
            <a:spcAft>
              <a:spcPct val="35000"/>
            </a:spcAft>
            <a:buNone/>
          </a:pPr>
          <a:endParaRPr lang="en-ZA" sz="1400" kern="1200" dirty="0"/>
        </a:p>
        <a:p>
          <a:pPr marL="0" lvl="0" indent="0" algn="ctr" defTabSz="622300">
            <a:lnSpc>
              <a:spcPct val="90000"/>
            </a:lnSpc>
            <a:spcBef>
              <a:spcPct val="0"/>
            </a:spcBef>
            <a:spcAft>
              <a:spcPct val="35000"/>
            </a:spcAft>
            <a:buNone/>
          </a:pPr>
          <a:endParaRPr lang="en-ZA" sz="1400" kern="1200" dirty="0"/>
        </a:p>
        <a:p>
          <a:pPr marL="0" lvl="0" indent="0" algn="ctr" defTabSz="622300">
            <a:lnSpc>
              <a:spcPct val="90000"/>
            </a:lnSpc>
            <a:spcBef>
              <a:spcPct val="0"/>
            </a:spcBef>
            <a:spcAft>
              <a:spcPct val="35000"/>
            </a:spcAft>
            <a:buNone/>
          </a:pPr>
          <a:r>
            <a:rPr lang="en-ZA" sz="1400" kern="1200" dirty="0"/>
            <a:t>2 days</a:t>
          </a:r>
        </a:p>
      </dsp:txBody>
      <dsp:txXfrm>
        <a:off x="2997932" y="1506704"/>
        <a:ext cx="1235830" cy="1767056"/>
      </dsp:txXfrm>
    </dsp:sp>
    <dsp:sp modelId="{CB0F97D9-5BF7-4271-B7CE-ADEB2AAE2C21}">
      <dsp:nvSpPr>
        <dsp:cNvPr id="0" name=""/>
        <dsp:cNvSpPr/>
      </dsp:nvSpPr>
      <dsp:spPr>
        <a:xfrm>
          <a:off x="4311049" y="1439849"/>
          <a:ext cx="1369540" cy="19007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kern="1200" dirty="0"/>
            <a:t>Business Fit workshop</a:t>
          </a:r>
        </a:p>
        <a:p>
          <a:pPr marL="0" lvl="0" indent="0" algn="ctr" defTabSz="622300">
            <a:lnSpc>
              <a:spcPct val="90000"/>
            </a:lnSpc>
            <a:spcBef>
              <a:spcPct val="0"/>
            </a:spcBef>
            <a:spcAft>
              <a:spcPct val="35000"/>
            </a:spcAft>
            <a:buNone/>
          </a:pPr>
          <a:r>
            <a:rPr lang="en-ZA" sz="1400" kern="1200" dirty="0"/>
            <a:t>Open Day</a:t>
          </a:r>
        </a:p>
        <a:p>
          <a:pPr marL="0" lvl="0" indent="0" algn="ctr" defTabSz="622300">
            <a:lnSpc>
              <a:spcPct val="90000"/>
            </a:lnSpc>
            <a:spcBef>
              <a:spcPct val="0"/>
            </a:spcBef>
            <a:spcAft>
              <a:spcPct val="35000"/>
            </a:spcAft>
            <a:buNone/>
          </a:pPr>
          <a:endParaRPr lang="en-ZA" sz="1400" kern="1200" dirty="0"/>
        </a:p>
        <a:p>
          <a:pPr marL="0" lvl="0" indent="0" algn="ctr" defTabSz="622300">
            <a:lnSpc>
              <a:spcPct val="90000"/>
            </a:lnSpc>
            <a:spcBef>
              <a:spcPct val="0"/>
            </a:spcBef>
            <a:spcAft>
              <a:spcPct val="35000"/>
            </a:spcAft>
            <a:buNone/>
          </a:pPr>
          <a:endParaRPr lang="en-ZA" sz="1400" kern="1200" dirty="0"/>
        </a:p>
        <a:p>
          <a:pPr marL="0" lvl="0" indent="0" algn="ctr" defTabSz="622300">
            <a:lnSpc>
              <a:spcPct val="90000"/>
            </a:lnSpc>
            <a:spcBef>
              <a:spcPct val="0"/>
            </a:spcBef>
            <a:spcAft>
              <a:spcPct val="35000"/>
            </a:spcAft>
            <a:buNone/>
          </a:pPr>
          <a:r>
            <a:rPr lang="en-ZA" sz="1400" kern="1200" dirty="0"/>
            <a:t>1 day</a:t>
          </a:r>
        </a:p>
      </dsp:txBody>
      <dsp:txXfrm>
        <a:off x="4377904" y="1506704"/>
        <a:ext cx="1235830" cy="1767056"/>
      </dsp:txXfrm>
    </dsp:sp>
    <dsp:sp modelId="{098F3795-ED24-43AA-8FE3-64E666477C76}">
      <dsp:nvSpPr>
        <dsp:cNvPr id="0" name=""/>
        <dsp:cNvSpPr/>
      </dsp:nvSpPr>
      <dsp:spPr>
        <a:xfrm>
          <a:off x="1475703" y="1439849"/>
          <a:ext cx="1369540" cy="19007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kern="1200" dirty="0"/>
            <a:t>Mind set : The Anchor Client Model</a:t>
          </a:r>
        </a:p>
        <a:p>
          <a:pPr marL="0" lvl="0" indent="0" algn="ctr" defTabSz="622300">
            <a:lnSpc>
              <a:spcPct val="90000"/>
            </a:lnSpc>
            <a:spcBef>
              <a:spcPct val="0"/>
            </a:spcBef>
            <a:spcAft>
              <a:spcPct val="35000"/>
            </a:spcAft>
            <a:buNone/>
          </a:pPr>
          <a:r>
            <a:rPr lang="en-ZA" sz="1400" kern="1200" dirty="0"/>
            <a:t>Financial literacy</a:t>
          </a:r>
        </a:p>
        <a:p>
          <a:pPr marL="0" lvl="0" indent="0" algn="ctr" defTabSz="622300">
            <a:lnSpc>
              <a:spcPct val="90000"/>
            </a:lnSpc>
            <a:spcBef>
              <a:spcPct val="0"/>
            </a:spcBef>
            <a:spcAft>
              <a:spcPct val="35000"/>
            </a:spcAft>
            <a:buNone/>
          </a:pPr>
          <a:endParaRPr lang="en-ZA" sz="1400" kern="1200" dirty="0"/>
        </a:p>
        <a:p>
          <a:pPr marL="0" lvl="0" indent="0" algn="ctr" defTabSz="622300">
            <a:lnSpc>
              <a:spcPct val="90000"/>
            </a:lnSpc>
            <a:spcBef>
              <a:spcPct val="0"/>
            </a:spcBef>
            <a:spcAft>
              <a:spcPct val="35000"/>
            </a:spcAft>
            <a:buNone/>
          </a:pPr>
          <a:r>
            <a:rPr lang="en-ZA" sz="1400" kern="1200" dirty="0"/>
            <a:t>3 days</a:t>
          </a:r>
        </a:p>
      </dsp:txBody>
      <dsp:txXfrm>
        <a:off x="1542558" y="1506704"/>
        <a:ext cx="1235830" cy="1767056"/>
      </dsp:txXfrm>
    </dsp:sp>
    <dsp:sp modelId="{59E8F7F9-14CD-4245-A61B-5F61036E810D}">
      <dsp:nvSpPr>
        <dsp:cNvPr id="0" name=""/>
        <dsp:cNvSpPr/>
      </dsp:nvSpPr>
      <dsp:spPr>
        <a:xfrm>
          <a:off x="5755202" y="1425575"/>
          <a:ext cx="1369540" cy="19007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kern="1200" dirty="0"/>
            <a:t>Link to new Opportunities</a:t>
          </a:r>
        </a:p>
        <a:p>
          <a:pPr marL="0" lvl="0" indent="0" algn="ctr" defTabSz="622300">
            <a:lnSpc>
              <a:spcPct val="90000"/>
            </a:lnSpc>
            <a:spcBef>
              <a:spcPct val="0"/>
            </a:spcBef>
            <a:spcAft>
              <a:spcPct val="35000"/>
            </a:spcAft>
            <a:buNone/>
          </a:pPr>
          <a:r>
            <a:rPr lang="en-ZA" sz="1400" kern="1200" dirty="0"/>
            <a:t>Business acumen Gearing for Growth</a:t>
          </a:r>
        </a:p>
        <a:p>
          <a:pPr marL="0" lvl="0" indent="0" algn="ctr" defTabSz="622300">
            <a:lnSpc>
              <a:spcPct val="90000"/>
            </a:lnSpc>
            <a:spcBef>
              <a:spcPct val="0"/>
            </a:spcBef>
            <a:spcAft>
              <a:spcPct val="35000"/>
            </a:spcAft>
            <a:buNone/>
          </a:pPr>
          <a:r>
            <a:rPr lang="en-ZA" sz="1400" kern="1200" dirty="0"/>
            <a:t>3 days</a:t>
          </a:r>
        </a:p>
      </dsp:txBody>
      <dsp:txXfrm>
        <a:off x="5822057" y="1492430"/>
        <a:ext cx="1235830" cy="17670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18" y="8372"/>
          <a:ext cx="1617817" cy="1232322"/>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highlight>
                <a:srgbClr val="000000"/>
              </a:highlight>
            </a:rPr>
            <a:t>All IAP Biomass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 </a:t>
          </a:r>
        </a:p>
      </dsp:txBody>
      <dsp:txXfrm>
        <a:off x="41311" y="44465"/>
        <a:ext cx="1545631" cy="1160136"/>
      </dsp:txXfrm>
    </dsp:sp>
    <dsp:sp modelId="{87C259A5-709A-F147-8C22-FB8BBA461F6D}">
      <dsp:nvSpPr>
        <dsp:cNvPr id="0" name=""/>
        <dsp:cNvSpPr/>
      </dsp:nvSpPr>
      <dsp:spPr>
        <a:xfrm>
          <a:off x="1784818" y="423924"/>
          <a:ext cx="342977" cy="401218"/>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84818" y="504168"/>
        <a:ext cx="240084" cy="240730"/>
      </dsp:txXfrm>
    </dsp:sp>
    <dsp:sp modelId="{60DC245C-D5C0-4649-B08F-73F6A0201303}">
      <dsp:nvSpPr>
        <dsp:cNvPr id="0" name=""/>
        <dsp:cNvSpPr/>
      </dsp:nvSpPr>
      <dsp:spPr>
        <a:xfrm>
          <a:off x="2270163" y="8372"/>
          <a:ext cx="1617817" cy="1232322"/>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highlight>
                <a:srgbClr val="000000"/>
              </a:highlight>
            </a:rPr>
            <a:t>Eradication</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2306256" y="44465"/>
        <a:ext cx="1545631" cy="1160136"/>
      </dsp:txXfrm>
    </dsp:sp>
    <dsp:sp modelId="{59C07B7B-3372-684D-9A25-694B210ED606}">
      <dsp:nvSpPr>
        <dsp:cNvPr id="0" name=""/>
        <dsp:cNvSpPr/>
      </dsp:nvSpPr>
      <dsp:spPr>
        <a:xfrm>
          <a:off x="4049763" y="423924"/>
          <a:ext cx="342977" cy="401218"/>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049763" y="504168"/>
        <a:ext cx="240084" cy="240730"/>
      </dsp:txXfrm>
    </dsp:sp>
    <dsp:sp modelId="{20CE3761-CD40-7C4F-A196-87F589BF3E97}">
      <dsp:nvSpPr>
        <dsp:cNvPr id="0" name=""/>
        <dsp:cNvSpPr/>
      </dsp:nvSpPr>
      <dsp:spPr>
        <a:xfrm>
          <a:off x="4535108" y="8372"/>
          <a:ext cx="1617817" cy="1232322"/>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highlight>
                <a:srgbClr val="000000"/>
              </a:highlight>
            </a:rPr>
            <a:t>Clearing &amp; Follow-up</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71201" y="44465"/>
        <a:ext cx="1545631" cy="1160136"/>
      </dsp:txXfrm>
    </dsp:sp>
    <dsp:sp modelId="{9948A9C8-EEC2-9749-8127-F36ECE92164F}">
      <dsp:nvSpPr>
        <dsp:cNvPr id="0" name=""/>
        <dsp:cNvSpPr/>
      </dsp:nvSpPr>
      <dsp:spPr>
        <a:xfrm>
          <a:off x="6314708" y="423924"/>
          <a:ext cx="342977" cy="401218"/>
        </a:xfrm>
        <a:prstGeom prst="rightArrow">
          <a:avLst>
            <a:gd name="adj1" fmla="val 60000"/>
            <a:gd name="adj2" fmla="val 50000"/>
          </a:avLst>
        </a:prstGeom>
        <a:gradFill rotWithShape="0">
          <a:gsLst>
            <a:gs pos="0">
              <a:schemeClr val="accent6">
                <a:shade val="90000"/>
                <a:hueOff val="0"/>
                <a:satOff val="0"/>
                <a:lumOff val="17177"/>
                <a:alphaOff val="0"/>
                <a:shade val="51000"/>
                <a:satMod val="130000"/>
              </a:schemeClr>
            </a:gs>
            <a:gs pos="80000">
              <a:schemeClr val="accent6">
                <a:shade val="90000"/>
                <a:hueOff val="0"/>
                <a:satOff val="0"/>
                <a:lumOff val="17177"/>
                <a:alphaOff val="0"/>
                <a:shade val="93000"/>
                <a:satMod val="130000"/>
              </a:schemeClr>
            </a:gs>
            <a:gs pos="100000">
              <a:schemeClr val="accent6">
                <a:shade val="90000"/>
                <a:hueOff val="0"/>
                <a:satOff val="0"/>
                <a:lumOff val="17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314708" y="504168"/>
        <a:ext cx="240084" cy="240730"/>
      </dsp:txXfrm>
    </dsp:sp>
    <dsp:sp modelId="{724E64BE-893B-4844-B82E-001DBB59320A}">
      <dsp:nvSpPr>
        <dsp:cNvPr id="0" name=""/>
        <dsp:cNvSpPr/>
      </dsp:nvSpPr>
      <dsp:spPr>
        <a:xfrm>
          <a:off x="6800053" y="8372"/>
          <a:ext cx="1617817" cy="1232322"/>
        </a:xfrm>
        <a:prstGeom prst="roundRect">
          <a:avLst>
            <a:gd name="adj" fmla="val 10000"/>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highlight>
                <a:srgbClr val="000000"/>
              </a:highlight>
            </a:rPr>
            <a:t>Employment</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36146" y="44465"/>
        <a:ext cx="1545631" cy="1160136"/>
      </dsp:txXfrm>
    </dsp:sp>
    <dsp:sp modelId="{40D2FDCB-1F68-C545-A498-D232CB027390}">
      <dsp:nvSpPr>
        <dsp:cNvPr id="0" name=""/>
        <dsp:cNvSpPr/>
      </dsp:nvSpPr>
      <dsp:spPr>
        <a:xfrm>
          <a:off x="8579653" y="423924"/>
          <a:ext cx="342977" cy="401218"/>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579653" y="504168"/>
        <a:ext cx="240084" cy="240730"/>
      </dsp:txXfrm>
    </dsp:sp>
    <dsp:sp modelId="{B2C0BA53-0883-0046-8440-D8339BDEE8EA}">
      <dsp:nvSpPr>
        <dsp:cNvPr id="0" name=""/>
        <dsp:cNvSpPr/>
      </dsp:nvSpPr>
      <dsp:spPr>
        <a:xfrm>
          <a:off x="9064998" y="8372"/>
          <a:ext cx="1617817" cy="1232322"/>
        </a:xfrm>
        <a:prstGeom prst="roundRect">
          <a:avLst>
            <a:gd name="adj" fmla="val 10000"/>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highlight>
                <a:srgbClr val="000000"/>
              </a:highlight>
            </a:rPr>
            <a:t>Water Saving</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101091" y="44465"/>
        <a:ext cx="1545631" cy="11601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18" y="8372"/>
          <a:ext cx="1617817" cy="1232322"/>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All Biomass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1311" y="44465"/>
        <a:ext cx="1545631" cy="1160136"/>
      </dsp:txXfrm>
    </dsp:sp>
    <dsp:sp modelId="{87C259A5-709A-F147-8C22-FB8BBA461F6D}">
      <dsp:nvSpPr>
        <dsp:cNvPr id="0" name=""/>
        <dsp:cNvSpPr/>
      </dsp:nvSpPr>
      <dsp:spPr>
        <a:xfrm>
          <a:off x="1784818" y="423924"/>
          <a:ext cx="342977" cy="401218"/>
        </a:xfrm>
        <a:prstGeom prst="rightArrow">
          <a:avLst>
            <a:gd name="adj1" fmla="val 60000"/>
            <a:gd name="adj2" fmla="val 50000"/>
          </a:avLst>
        </a:prstGeom>
        <a:gradFill rotWithShape="0">
          <a:gsLst>
            <a:gs pos="0">
              <a:schemeClr val="accent3">
                <a:shade val="90000"/>
                <a:hueOff val="0"/>
                <a:satOff val="0"/>
                <a:lumOff val="0"/>
                <a:alphaOff val="0"/>
                <a:shade val="51000"/>
                <a:satMod val="130000"/>
              </a:schemeClr>
            </a:gs>
            <a:gs pos="80000">
              <a:schemeClr val="accent3">
                <a:shade val="90000"/>
                <a:hueOff val="0"/>
                <a:satOff val="0"/>
                <a:lumOff val="0"/>
                <a:alphaOff val="0"/>
                <a:shade val="93000"/>
                <a:satMod val="130000"/>
              </a:schemeClr>
            </a:gs>
            <a:gs pos="100000">
              <a:schemeClr val="accent3">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84818" y="504168"/>
        <a:ext cx="240084" cy="240730"/>
      </dsp:txXfrm>
    </dsp:sp>
    <dsp:sp modelId="{60DC245C-D5C0-4649-B08F-73F6A0201303}">
      <dsp:nvSpPr>
        <dsp:cNvPr id="0" name=""/>
        <dsp:cNvSpPr/>
      </dsp:nvSpPr>
      <dsp:spPr>
        <a:xfrm>
          <a:off x="2270163" y="8372"/>
          <a:ext cx="1617817" cy="1232322"/>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Pyrolysis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2306256" y="44465"/>
        <a:ext cx="1545631" cy="1160136"/>
      </dsp:txXfrm>
    </dsp:sp>
    <dsp:sp modelId="{59C07B7B-3372-684D-9A25-694B210ED606}">
      <dsp:nvSpPr>
        <dsp:cNvPr id="0" name=""/>
        <dsp:cNvSpPr/>
      </dsp:nvSpPr>
      <dsp:spPr>
        <a:xfrm>
          <a:off x="4049763" y="423924"/>
          <a:ext cx="342977" cy="401218"/>
        </a:xfrm>
        <a:prstGeom prst="rightArrow">
          <a:avLst>
            <a:gd name="adj1" fmla="val 60000"/>
            <a:gd name="adj2" fmla="val 50000"/>
          </a:avLst>
        </a:prstGeom>
        <a:gradFill rotWithShape="0">
          <a:gsLst>
            <a:gs pos="0">
              <a:schemeClr val="accent3">
                <a:shade val="90000"/>
                <a:hueOff val="20773"/>
                <a:satOff val="861"/>
                <a:lumOff val="8544"/>
                <a:alphaOff val="0"/>
                <a:shade val="51000"/>
                <a:satMod val="130000"/>
              </a:schemeClr>
            </a:gs>
            <a:gs pos="80000">
              <a:schemeClr val="accent3">
                <a:shade val="90000"/>
                <a:hueOff val="20773"/>
                <a:satOff val="861"/>
                <a:lumOff val="8544"/>
                <a:alphaOff val="0"/>
                <a:shade val="93000"/>
                <a:satMod val="130000"/>
              </a:schemeClr>
            </a:gs>
            <a:gs pos="100000">
              <a:schemeClr val="accent3">
                <a:shade val="90000"/>
                <a:hueOff val="20773"/>
                <a:satOff val="861"/>
                <a:lumOff val="85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49763" y="504168"/>
        <a:ext cx="240084" cy="240730"/>
      </dsp:txXfrm>
    </dsp:sp>
    <dsp:sp modelId="{20CE3761-CD40-7C4F-A196-87F589BF3E97}">
      <dsp:nvSpPr>
        <dsp:cNvPr id="0" name=""/>
        <dsp:cNvSpPr/>
      </dsp:nvSpPr>
      <dsp:spPr>
        <a:xfrm>
          <a:off x="4535108" y="8372"/>
          <a:ext cx="1617817" cy="1232322"/>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Transport</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71201" y="44465"/>
        <a:ext cx="1545631" cy="1160136"/>
      </dsp:txXfrm>
    </dsp:sp>
    <dsp:sp modelId="{9948A9C8-EEC2-9749-8127-F36ECE92164F}">
      <dsp:nvSpPr>
        <dsp:cNvPr id="0" name=""/>
        <dsp:cNvSpPr/>
      </dsp:nvSpPr>
      <dsp:spPr>
        <a:xfrm>
          <a:off x="6314708" y="423924"/>
          <a:ext cx="342977" cy="401218"/>
        </a:xfrm>
        <a:prstGeom prst="rightArrow">
          <a:avLst>
            <a:gd name="adj1" fmla="val 60000"/>
            <a:gd name="adj2" fmla="val 50000"/>
          </a:avLst>
        </a:prstGeom>
        <a:gradFill rotWithShape="0">
          <a:gsLst>
            <a:gs pos="0">
              <a:schemeClr val="accent3">
                <a:shade val="90000"/>
                <a:hueOff val="41546"/>
                <a:satOff val="1721"/>
                <a:lumOff val="17087"/>
                <a:alphaOff val="0"/>
                <a:shade val="51000"/>
                <a:satMod val="130000"/>
              </a:schemeClr>
            </a:gs>
            <a:gs pos="80000">
              <a:schemeClr val="accent3">
                <a:shade val="90000"/>
                <a:hueOff val="41546"/>
                <a:satOff val="1721"/>
                <a:lumOff val="17087"/>
                <a:alphaOff val="0"/>
                <a:shade val="93000"/>
                <a:satMod val="130000"/>
              </a:schemeClr>
            </a:gs>
            <a:gs pos="100000">
              <a:schemeClr val="accent3">
                <a:shade val="90000"/>
                <a:hueOff val="41546"/>
                <a:satOff val="1721"/>
                <a:lumOff val="170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14708" y="504168"/>
        <a:ext cx="240084" cy="240730"/>
      </dsp:txXfrm>
    </dsp:sp>
    <dsp:sp modelId="{724E64BE-893B-4844-B82E-001DBB59320A}">
      <dsp:nvSpPr>
        <dsp:cNvPr id="0" name=""/>
        <dsp:cNvSpPr/>
      </dsp:nvSpPr>
      <dsp:spPr>
        <a:xfrm>
          <a:off x="6800053" y="8372"/>
          <a:ext cx="1617817" cy="1232322"/>
        </a:xfrm>
        <a:prstGeom prst="roundRect">
          <a:avLst>
            <a:gd name="adj" fmla="val 10000"/>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Biochar</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36146" y="44465"/>
        <a:ext cx="1545631" cy="1160136"/>
      </dsp:txXfrm>
    </dsp:sp>
    <dsp:sp modelId="{40D2FDCB-1F68-C545-A498-D232CB027390}">
      <dsp:nvSpPr>
        <dsp:cNvPr id="0" name=""/>
        <dsp:cNvSpPr/>
      </dsp:nvSpPr>
      <dsp:spPr>
        <a:xfrm>
          <a:off x="8579653" y="423924"/>
          <a:ext cx="342977" cy="401218"/>
        </a:xfrm>
        <a:prstGeom prst="rightArrow">
          <a:avLst>
            <a:gd name="adj1" fmla="val 60000"/>
            <a:gd name="adj2" fmla="val 50000"/>
          </a:avLst>
        </a:prstGeom>
        <a:gradFill rotWithShape="0">
          <a:gsLst>
            <a:gs pos="0">
              <a:schemeClr val="accent3">
                <a:shade val="90000"/>
                <a:hueOff val="20773"/>
                <a:satOff val="861"/>
                <a:lumOff val="8544"/>
                <a:alphaOff val="0"/>
                <a:shade val="51000"/>
                <a:satMod val="130000"/>
              </a:schemeClr>
            </a:gs>
            <a:gs pos="80000">
              <a:schemeClr val="accent3">
                <a:shade val="90000"/>
                <a:hueOff val="20773"/>
                <a:satOff val="861"/>
                <a:lumOff val="8544"/>
                <a:alphaOff val="0"/>
                <a:shade val="93000"/>
                <a:satMod val="130000"/>
              </a:schemeClr>
            </a:gs>
            <a:gs pos="100000">
              <a:schemeClr val="accent3">
                <a:shade val="90000"/>
                <a:hueOff val="20773"/>
                <a:satOff val="861"/>
                <a:lumOff val="85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579653" y="504168"/>
        <a:ext cx="240084" cy="240730"/>
      </dsp:txXfrm>
    </dsp:sp>
    <dsp:sp modelId="{B2C0BA53-0883-0046-8440-D8339BDEE8EA}">
      <dsp:nvSpPr>
        <dsp:cNvPr id="0" name=""/>
        <dsp:cNvSpPr/>
      </dsp:nvSpPr>
      <dsp:spPr>
        <a:xfrm>
          <a:off x="9064998" y="8372"/>
          <a:ext cx="1617817" cy="1232322"/>
        </a:xfrm>
        <a:prstGeom prst="roundRect">
          <a:avLst>
            <a:gd name="adj" fmla="val 10000"/>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Additive &amp; Sequester</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101091" y="44465"/>
        <a:ext cx="1545631" cy="11601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10436"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Harvest</a:t>
          </a:r>
        </a:p>
      </dsp:txBody>
      <dsp:txXfrm>
        <a:off x="47035" y="36599"/>
        <a:ext cx="1543718" cy="1176395"/>
      </dsp:txXfrm>
    </dsp:sp>
    <dsp:sp modelId="{87C259A5-709A-F147-8C22-FB8BBA461F6D}">
      <dsp:nvSpPr>
        <dsp:cNvPr id="0" name=""/>
        <dsp:cNvSpPr/>
      </dsp:nvSpPr>
      <dsp:spPr>
        <a:xfrm>
          <a:off x="1789045"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89045" y="504497"/>
        <a:ext cx="239950" cy="240597"/>
      </dsp:txXfrm>
    </dsp:sp>
    <dsp:sp modelId="{60DC245C-D5C0-4649-B08F-73F6A0201303}">
      <dsp:nvSpPr>
        <dsp:cNvPr id="0" name=""/>
        <dsp:cNvSpPr/>
      </dsp:nvSpPr>
      <dsp:spPr>
        <a:xfrm>
          <a:off x="2274120"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On-Site </a:t>
          </a:r>
        </a:p>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Value Add</a:t>
          </a:r>
        </a:p>
      </dsp:txBody>
      <dsp:txXfrm>
        <a:off x="2310719" y="36599"/>
        <a:ext cx="1543718" cy="1176395"/>
      </dsp:txXfrm>
    </dsp:sp>
    <dsp:sp modelId="{59C07B7B-3372-684D-9A25-694B210ED606}">
      <dsp:nvSpPr>
        <dsp:cNvPr id="0" name=""/>
        <dsp:cNvSpPr/>
      </dsp:nvSpPr>
      <dsp:spPr>
        <a:xfrm>
          <a:off x="4052728"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052728" y="504497"/>
        <a:ext cx="239950" cy="240597"/>
      </dsp:txXfrm>
    </dsp:sp>
    <dsp:sp modelId="{20CE3761-CD40-7C4F-A196-87F589BF3E97}">
      <dsp:nvSpPr>
        <dsp:cNvPr id="0" name=""/>
        <dsp:cNvSpPr/>
      </dsp:nvSpPr>
      <dsp:spPr>
        <a:xfrm>
          <a:off x="4537803"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Logistics</a:t>
          </a:r>
        </a:p>
      </dsp:txBody>
      <dsp:txXfrm>
        <a:off x="4574402" y="36599"/>
        <a:ext cx="1543718" cy="1176395"/>
      </dsp:txXfrm>
    </dsp:sp>
    <dsp:sp modelId="{9948A9C8-EEC2-9749-8127-F36ECE92164F}">
      <dsp:nvSpPr>
        <dsp:cNvPr id="0" name=""/>
        <dsp:cNvSpPr/>
      </dsp:nvSpPr>
      <dsp:spPr>
        <a:xfrm>
          <a:off x="6316412"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316412" y="504497"/>
        <a:ext cx="239950" cy="240597"/>
      </dsp:txXfrm>
    </dsp:sp>
    <dsp:sp modelId="{724E64BE-893B-4844-B82E-001DBB59320A}">
      <dsp:nvSpPr>
        <dsp:cNvPr id="0" name=""/>
        <dsp:cNvSpPr/>
      </dsp:nvSpPr>
      <dsp:spPr>
        <a:xfrm>
          <a:off x="6801487"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Off-site Value Add</a:t>
          </a:r>
          <a:endParaRPr lang="en-US" sz="2400" kern="1200" dirty="0">
            <a:solidFill>
              <a:srgbClr val="FFFFFF"/>
            </a:solidFill>
            <a:latin typeface="Arial"/>
            <a:ea typeface="+mn-ea"/>
            <a:cs typeface="+mn-cs"/>
          </a:endParaRPr>
        </a:p>
      </dsp:txBody>
      <dsp:txXfrm>
        <a:off x="6838086" y="36599"/>
        <a:ext cx="1543718" cy="1176395"/>
      </dsp:txXfrm>
    </dsp:sp>
    <dsp:sp modelId="{40D2FDCB-1F68-C545-A498-D232CB027390}">
      <dsp:nvSpPr>
        <dsp:cNvPr id="0" name=""/>
        <dsp:cNvSpPr/>
      </dsp:nvSpPr>
      <dsp:spPr>
        <a:xfrm>
          <a:off x="8580095"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580095" y="504497"/>
        <a:ext cx="239950" cy="240597"/>
      </dsp:txXfrm>
    </dsp:sp>
    <dsp:sp modelId="{B2C0BA53-0883-0046-8440-D8339BDEE8EA}">
      <dsp:nvSpPr>
        <dsp:cNvPr id="0" name=""/>
        <dsp:cNvSpPr/>
      </dsp:nvSpPr>
      <dsp:spPr>
        <a:xfrm>
          <a:off x="9065170"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Demand Links</a:t>
          </a:r>
          <a:endParaRPr lang="en-US" sz="2400" kern="1200" dirty="0">
            <a:solidFill>
              <a:srgbClr val="FFFFFF"/>
            </a:solidFill>
            <a:latin typeface="Arial"/>
            <a:ea typeface="+mn-ea"/>
            <a:cs typeface="+mn-cs"/>
          </a:endParaRPr>
        </a:p>
      </dsp:txBody>
      <dsp:txXfrm>
        <a:off x="9101769" y="36599"/>
        <a:ext cx="1543718" cy="11763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48206"/>
          <a:ext cx="1618497" cy="1153179"/>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highlight>
                <a:srgbClr val="000000"/>
              </a:highlight>
            </a:rPr>
            <a:t>All Biomass</a:t>
          </a:r>
        </a:p>
        <a:p>
          <a:pPr marL="0" lvl="0" indent="0" algn="ctr" defTabSz="622300">
            <a:lnSpc>
              <a:spcPct val="90000"/>
            </a:lnSpc>
            <a:spcBef>
              <a:spcPct val="0"/>
            </a:spcBef>
            <a:spcAft>
              <a:spcPct val="35000"/>
            </a:spcAft>
            <a:buNone/>
          </a:pPr>
          <a:endParaRPr lang="en-US" sz="1400" kern="1200" dirty="0">
            <a:solidFill>
              <a:schemeClr val="bg1"/>
            </a:solidFill>
          </a:endParaRP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 </a:t>
          </a:r>
        </a:p>
      </dsp:txBody>
      <dsp:txXfrm>
        <a:off x="38995" y="81981"/>
        <a:ext cx="1550947" cy="1085629"/>
      </dsp:txXfrm>
    </dsp:sp>
    <dsp:sp modelId="{87C259A5-709A-F147-8C22-FB8BBA461F6D}">
      <dsp:nvSpPr>
        <dsp:cNvPr id="0" name=""/>
        <dsp:cNvSpPr/>
      </dsp:nvSpPr>
      <dsp:spPr>
        <a:xfrm>
          <a:off x="1785567" y="424102"/>
          <a:ext cx="343121" cy="401387"/>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85567" y="504379"/>
        <a:ext cx="240185" cy="240833"/>
      </dsp:txXfrm>
    </dsp:sp>
    <dsp:sp modelId="{60DC245C-D5C0-4649-B08F-73F6A0201303}">
      <dsp:nvSpPr>
        <dsp:cNvPr id="0" name=""/>
        <dsp:cNvSpPr/>
      </dsp:nvSpPr>
      <dsp:spPr>
        <a:xfrm>
          <a:off x="2271117" y="48206"/>
          <a:ext cx="1618497" cy="1153179"/>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highlight>
                <a:srgbClr val="000000"/>
              </a:highlight>
            </a:rPr>
            <a:t>Public Resources</a:t>
          </a:r>
        </a:p>
        <a:p>
          <a:pPr marL="0" lvl="0" indent="0" algn="ctr" defTabSz="622300">
            <a:lnSpc>
              <a:spcPct val="90000"/>
            </a:lnSpc>
            <a:spcBef>
              <a:spcPct val="0"/>
            </a:spcBef>
            <a:spcAft>
              <a:spcPct val="35000"/>
            </a:spcAft>
            <a:buNone/>
          </a:pPr>
          <a:endParaRPr lang="en-US" sz="1400" kern="1200" dirty="0">
            <a:solidFill>
              <a:schemeClr val="bg1"/>
            </a:solidFill>
          </a:endParaRP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2304892" y="81981"/>
        <a:ext cx="1550947" cy="1085629"/>
      </dsp:txXfrm>
    </dsp:sp>
    <dsp:sp modelId="{59C07B7B-3372-684D-9A25-694B210ED606}">
      <dsp:nvSpPr>
        <dsp:cNvPr id="0" name=""/>
        <dsp:cNvSpPr/>
      </dsp:nvSpPr>
      <dsp:spPr>
        <a:xfrm>
          <a:off x="4051464"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051464" y="504379"/>
        <a:ext cx="240185" cy="240833"/>
      </dsp:txXfrm>
    </dsp:sp>
    <dsp:sp modelId="{20CE3761-CD40-7C4F-A196-87F589BF3E97}">
      <dsp:nvSpPr>
        <dsp:cNvPr id="0" name=""/>
        <dsp:cNvSpPr/>
      </dsp:nvSpPr>
      <dsp:spPr>
        <a:xfrm>
          <a:off x="4537013" y="48206"/>
          <a:ext cx="1618497" cy="1153179"/>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highlight>
                <a:srgbClr val="000000"/>
              </a:highlight>
            </a:rPr>
            <a:t>Clearing Teams</a:t>
          </a:r>
        </a:p>
        <a:p>
          <a:pPr marL="0" lvl="0" indent="0" algn="ctr" defTabSz="622300">
            <a:lnSpc>
              <a:spcPct val="90000"/>
            </a:lnSpc>
            <a:spcBef>
              <a:spcPct val="0"/>
            </a:spcBef>
            <a:spcAft>
              <a:spcPct val="35000"/>
            </a:spcAft>
            <a:buNone/>
          </a:pPr>
          <a:endParaRPr lang="en-US" sz="1400" kern="1200" dirty="0">
            <a:solidFill>
              <a:schemeClr val="bg1"/>
            </a:solidFill>
          </a:endParaRP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4570788" y="81981"/>
        <a:ext cx="1550947" cy="1085629"/>
      </dsp:txXfrm>
    </dsp:sp>
    <dsp:sp modelId="{9948A9C8-EEC2-9749-8127-F36ECE92164F}">
      <dsp:nvSpPr>
        <dsp:cNvPr id="0" name=""/>
        <dsp:cNvSpPr/>
      </dsp:nvSpPr>
      <dsp:spPr>
        <a:xfrm>
          <a:off x="6317360" y="424102"/>
          <a:ext cx="343121" cy="401387"/>
        </a:xfrm>
        <a:prstGeom prst="rightArrow">
          <a:avLst>
            <a:gd name="adj1" fmla="val 60000"/>
            <a:gd name="adj2" fmla="val 50000"/>
          </a:avLst>
        </a:prstGeom>
        <a:gradFill rotWithShape="0">
          <a:gsLst>
            <a:gs pos="0">
              <a:schemeClr val="accent6">
                <a:shade val="90000"/>
                <a:hueOff val="0"/>
                <a:satOff val="0"/>
                <a:lumOff val="17177"/>
                <a:alphaOff val="0"/>
                <a:shade val="51000"/>
                <a:satMod val="130000"/>
              </a:schemeClr>
            </a:gs>
            <a:gs pos="80000">
              <a:schemeClr val="accent6">
                <a:shade val="90000"/>
                <a:hueOff val="0"/>
                <a:satOff val="0"/>
                <a:lumOff val="17177"/>
                <a:alphaOff val="0"/>
                <a:shade val="93000"/>
                <a:satMod val="130000"/>
              </a:schemeClr>
            </a:gs>
            <a:gs pos="100000">
              <a:schemeClr val="accent6">
                <a:shade val="90000"/>
                <a:hueOff val="0"/>
                <a:satOff val="0"/>
                <a:lumOff val="17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317360" y="504379"/>
        <a:ext cx="240185" cy="240833"/>
      </dsp:txXfrm>
    </dsp:sp>
    <dsp:sp modelId="{724E64BE-893B-4844-B82E-001DBB59320A}">
      <dsp:nvSpPr>
        <dsp:cNvPr id="0" name=""/>
        <dsp:cNvSpPr/>
      </dsp:nvSpPr>
      <dsp:spPr>
        <a:xfrm>
          <a:off x="6802909" y="48206"/>
          <a:ext cx="1618497" cy="1153179"/>
        </a:xfrm>
        <a:prstGeom prst="roundRect">
          <a:avLst>
            <a:gd name="adj" fmla="val 10000"/>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Rural Income</a:t>
          </a: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6836684" y="81981"/>
        <a:ext cx="1550947" cy="1085629"/>
      </dsp:txXfrm>
    </dsp:sp>
    <dsp:sp modelId="{40D2FDCB-1F68-C545-A498-D232CB027390}">
      <dsp:nvSpPr>
        <dsp:cNvPr id="0" name=""/>
        <dsp:cNvSpPr/>
      </dsp:nvSpPr>
      <dsp:spPr>
        <a:xfrm>
          <a:off x="8583256"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583256" y="504379"/>
        <a:ext cx="240185" cy="240833"/>
      </dsp:txXfrm>
    </dsp:sp>
    <dsp:sp modelId="{B2C0BA53-0883-0046-8440-D8339BDEE8EA}">
      <dsp:nvSpPr>
        <dsp:cNvPr id="0" name=""/>
        <dsp:cNvSpPr/>
      </dsp:nvSpPr>
      <dsp:spPr>
        <a:xfrm>
          <a:off x="9068805" y="48206"/>
          <a:ext cx="1618497" cy="1153179"/>
        </a:xfrm>
        <a:prstGeom prst="roundRect">
          <a:avLst>
            <a:gd name="adj" fmla="val 10000"/>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Rural Economy</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9102580" y="81981"/>
        <a:ext cx="1550947" cy="10856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8376"/>
          <a:ext cx="1618497" cy="1232839"/>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All Biomass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 </a:t>
          </a:r>
        </a:p>
      </dsp:txBody>
      <dsp:txXfrm>
        <a:off x="41329" y="44485"/>
        <a:ext cx="1546279" cy="1160621"/>
      </dsp:txXfrm>
    </dsp:sp>
    <dsp:sp modelId="{87C259A5-709A-F147-8C22-FB8BBA461F6D}">
      <dsp:nvSpPr>
        <dsp:cNvPr id="0" name=""/>
        <dsp:cNvSpPr/>
      </dsp:nvSpPr>
      <dsp:spPr>
        <a:xfrm>
          <a:off x="1785567" y="424102"/>
          <a:ext cx="343121" cy="401387"/>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85567" y="504379"/>
        <a:ext cx="240185" cy="240833"/>
      </dsp:txXfrm>
    </dsp:sp>
    <dsp:sp modelId="{60DC245C-D5C0-4649-B08F-73F6A0201303}">
      <dsp:nvSpPr>
        <dsp:cNvPr id="0" name=""/>
        <dsp:cNvSpPr/>
      </dsp:nvSpPr>
      <dsp:spPr>
        <a:xfrm>
          <a:off x="2271117" y="8376"/>
          <a:ext cx="1618497" cy="1232839"/>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Pyrolysis &amp; Prep</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2307226" y="44485"/>
        <a:ext cx="1546279" cy="1160621"/>
      </dsp:txXfrm>
    </dsp:sp>
    <dsp:sp modelId="{59C07B7B-3372-684D-9A25-694B210ED606}">
      <dsp:nvSpPr>
        <dsp:cNvPr id="0" name=""/>
        <dsp:cNvSpPr/>
      </dsp:nvSpPr>
      <dsp:spPr>
        <a:xfrm>
          <a:off x="4051464"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51464" y="504379"/>
        <a:ext cx="240185" cy="240833"/>
      </dsp:txXfrm>
    </dsp:sp>
    <dsp:sp modelId="{20CE3761-CD40-7C4F-A196-87F589BF3E97}">
      <dsp:nvSpPr>
        <dsp:cNvPr id="0" name=""/>
        <dsp:cNvSpPr/>
      </dsp:nvSpPr>
      <dsp:spPr>
        <a:xfrm>
          <a:off x="4537013" y="8376"/>
          <a:ext cx="1618497" cy="1232839"/>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Transport</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73122" y="44485"/>
        <a:ext cx="1546279" cy="1160621"/>
      </dsp:txXfrm>
    </dsp:sp>
    <dsp:sp modelId="{9948A9C8-EEC2-9749-8127-F36ECE92164F}">
      <dsp:nvSpPr>
        <dsp:cNvPr id="0" name=""/>
        <dsp:cNvSpPr/>
      </dsp:nvSpPr>
      <dsp:spPr>
        <a:xfrm>
          <a:off x="6317360" y="424102"/>
          <a:ext cx="343121" cy="401387"/>
        </a:xfrm>
        <a:prstGeom prst="rightArrow">
          <a:avLst>
            <a:gd name="adj1" fmla="val 60000"/>
            <a:gd name="adj2" fmla="val 50000"/>
          </a:avLst>
        </a:prstGeom>
        <a:gradFill rotWithShape="0">
          <a:gsLst>
            <a:gs pos="0">
              <a:schemeClr val="accent6">
                <a:shade val="90000"/>
                <a:hueOff val="0"/>
                <a:satOff val="0"/>
                <a:lumOff val="17177"/>
                <a:alphaOff val="0"/>
                <a:shade val="51000"/>
                <a:satMod val="130000"/>
              </a:schemeClr>
            </a:gs>
            <a:gs pos="80000">
              <a:schemeClr val="accent6">
                <a:shade val="90000"/>
                <a:hueOff val="0"/>
                <a:satOff val="0"/>
                <a:lumOff val="17177"/>
                <a:alphaOff val="0"/>
                <a:shade val="93000"/>
                <a:satMod val="130000"/>
              </a:schemeClr>
            </a:gs>
            <a:gs pos="100000">
              <a:schemeClr val="accent6">
                <a:shade val="90000"/>
                <a:hueOff val="0"/>
                <a:satOff val="0"/>
                <a:lumOff val="17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17360" y="504379"/>
        <a:ext cx="240185" cy="240833"/>
      </dsp:txXfrm>
    </dsp:sp>
    <dsp:sp modelId="{724E64BE-893B-4844-B82E-001DBB59320A}">
      <dsp:nvSpPr>
        <dsp:cNvPr id="0" name=""/>
        <dsp:cNvSpPr/>
      </dsp:nvSpPr>
      <dsp:spPr>
        <a:xfrm>
          <a:off x="6802909" y="8376"/>
          <a:ext cx="1618497" cy="1232839"/>
        </a:xfrm>
        <a:prstGeom prst="roundRect">
          <a:avLst>
            <a:gd name="adj" fmla="val 10000"/>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Agricultural Products</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39018" y="44485"/>
        <a:ext cx="1546279" cy="1160621"/>
      </dsp:txXfrm>
    </dsp:sp>
    <dsp:sp modelId="{40D2FDCB-1F68-C545-A498-D232CB027390}">
      <dsp:nvSpPr>
        <dsp:cNvPr id="0" name=""/>
        <dsp:cNvSpPr/>
      </dsp:nvSpPr>
      <dsp:spPr>
        <a:xfrm>
          <a:off x="8583256"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583256" y="504379"/>
        <a:ext cx="240185" cy="240833"/>
      </dsp:txXfrm>
    </dsp:sp>
    <dsp:sp modelId="{B2C0BA53-0883-0046-8440-D8339BDEE8EA}">
      <dsp:nvSpPr>
        <dsp:cNvPr id="0" name=""/>
        <dsp:cNvSpPr/>
      </dsp:nvSpPr>
      <dsp:spPr>
        <a:xfrm>
          <a:off x="9068805" y="8376"/>
          <a:ext cx="1618497" cy="1232839"/>
        </a:xfrm>
        <a:prstGeom prst="roundRect">
          <a:avLst>
            <a:gd name="adj" fmla="val 10000"/>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Agriculture</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104914" y="44485"/>
        <a:ext cx="1546279" cy="11606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10436" y="0"/>
          <a:ext cx="1616916" cy="1249593"/>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highlight>
                <a:srgbClr val="000000"/>
              </a:highlight>
            </a:rPr>
            <a:t>All Biomass</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 </a:t>
          </a:r>
        </a:p>
      </dsp:txBody>
      <dsp:txXfrm>
        <a:off x="47035" y="36599"/>
        <a:ext cx="1543718" cy="1176395"/>
      </dsp:txXfrm>
    </dsp:sp>
    <dsp:sp modelId="{87C259A5-709A-F147-8C22-FB8BBA461F6D}">
      <dsp:nvSpPr>
        <dsp:cNvPr id="0" name=""/>
        <dsp:cNvSpPr/>
      </dsp:nvSpPr>
      <dsp:spPr>
        <a:xfrm>
          <a:off x="1789045" y="424298"/>
          <a:ext cx="342786" cy="400995"/>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89045" y="504497"/>
        <a:ext cx="239950" cy="240597"/>
      </dsp:txXfrm>
    </dsp:sp>
    <dsp:sp modelId="{60DC245C-D5C0-4649-B08F-73F6A0201303}">
      <dsp:nvSpPr>
        <dsp:cNvPr id="0" name=""/>
        <dsp:cNvSpPr/>
      </dsp:nvSpPr>
      <dsp:spPr>
        <a:xfrm>
          <a:off x="2274120" y="0"/>
          <a:ext cx="1616916" cy="1249593"/>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highlight>
                <a:srgbClr val="000000"/>
              </a:highlight>
            </a:rPr>
            <a:t>Clearing </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2310719" y="36599"/>
        <a:ext cx="1543718" cy="1176395"/>
      </dsp:txXfrm>
    </dsp:sp>
    <dsp:sp modelId="{59C07B7B-3372-684D-9A25-694B210ED606}">
      <dsp:nvSpPr>
        <dsp:cNvPr id="0" name=""/>
        <dsp:cNvSpPr/>
      </dsp:nvSpPr>
      <dsp:spPr>
        <a:xfrm>
          <a:off x="4052728" y="424298"/>
          <a:ext cx="342786" cy="400995"/>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052728" y="504497"/>
        <a:ext cx="239950" cy="240597"/>
      </dsp:txXfrm>
    </dsp:sp>
    <dsp:sp modelId="{20CE3761-CD40-7C4F-A196-87F589BF3E97}">
      <dsp:nvSpPr>
        <dsp:cNvPr id="0" name=""/>
        <dsp:cNvSpPr/>
      </dsp:nvSpPr>
      <dsp:spPr>
        <a:xfrm>
          <a:off x="4537803" y="0"/>
          <a:ext cx="1616916" cy="1249593"/>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1400" kern="1200" dirty="0">
              <a:solidFill>
                <a:srgbClr val="FFFFFF"/>
              </a:solidFill>
              <a:highlight>
                <a:srgbClr val="000000"/>
              </a:highlight>
              <a:latin typeface="Arial"/>
              <a:ea typeface="+mn-ea"/>
              <a:cs typeface="+mn-cs"/>
            </a:rPr>
            <a:t>Land Management</a:t>
          </a:r>
          <a:endParaRPr lang="en-US" sz="4800" kern="1200" dirty="0">
            <a:solidFill>
              <a:srgbClr val="FFFFFF"/>
            </a:solidFill>
            <a:latin typeface="Arial"/>
            <a:ea typeface="+mn-ea"/>
            <a:cs typeface="+mn-cs"/>
          </a:endParaRPr>
        </a:p>
        <a:p>
          <a:pPr marL="0" lvl="0" indent="0" algn="ctr" defTabSz="2133600">
            <a:lnSpc>
              <a:spcPct val="90000"/>
            </a:lnSpc>
            <a:spcBef>
              <a:spcPct val="0"/>
            </a:spcBef>
            <a:spcAft>
              <a:spcPct val="35000"/>
            </a:spcAft>
            <a:buNone/>
          </a:pPr>
          <a:endParaRPr lang="en-US" sz="4800" kern="1200" dirty="0">
            <a:solidFill>
              <a:srgbClr val="FFFFFF"/>
            </a:solidFill>
            <a:latin typeface="Arial"/>
            <a:ea typeface="+mn-ea"/>
            <a:cs typeface="+mn-cs"/>
          </a:endParaRPr>
        </a:p>
      </dsp:txBody>
      <dsp:txXfrm>
        <a:off x="4574402" y="36599"/>
        <a:ext cx="1543718" cy="1176395"/>
      </dsp:txXfrm>
    </dsp:sp>
    <dsp:sp modelId="{9948A9C8-EEC2-9749-8127-F36ECE92164F}">
      <dsp:nvSpPr>
        <dsp:cNvPr id="0" name=""/>
        <dsp:cNvSpPr/>
      </dsp:nvSpPr>
      <dsp:spPr>
        <a:xfrm>
          <a:off x="6316412" y="424298"/>
          <a:ext cx="342786" cy="400995"/>
        </a:xfrm>
        <a:prstGeom prst="rightArrow">
          <a:avLst>
            <a:gd name="adj1" fmla="val 60000"/>
            <a:gd name="adj2" fmla="val 50000"/>
          </a:avLst>
        </a:prstGeom>
        <a:gradFill rotWithShape="0">
          <a:gsLst>
            <a:gs pos="0">
              <a:schemeClr val="accent6">
                <a:shade val="90000"/>
                <a:hueOff val="0"/>
                <a:satOff val="0"/>
                <a:lumOff val="17177"/>
                <a:alphaOff val="0"/>
                <a:shade val="51000"/>
                <a:satMod val="130000"/>
              </a:schemeClr>
            </a:gs>
            <a:gs pos="80000">
              <a:schemeClr val="accent6">
                <a:shade val="90000"/>
                <a:hueOff val="0"/>
                <a:satOff val="0"/>
                <a:lumOff val="17177"/>
                <a:alphaOff val="0"/>
                <a:shade val="93000"/>
                <a:satMod val="130000"/>
              </a:schemeClr>
            </a:gs>
            <a:gs pos="100000">
              <a:schemeClr val="accent6">
                <a:shade val="90000"/>
                <a:hueOff val="0"/>
                <a:satOff val="0"/>
                <a:lumOff val="17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316412" y="504497"/>
        <a:ext cx="239950" cy="240597"/>
      </dsp:txXfrm>
    </dsp:sp>
    <dsp:sp modelId="{724E64BE-893B-4844-B82E-001DBB59320A}">
      <dsp:nvSpPr>
        <dsp:cNvPr id="0" name=""/>
        <dsp:cNvSpPr/>
      </dsp:nvSpPr>
      <dsp:spPr>
        <a:xfrm>
          <a:off x="6801487" y="0"/>
          <a:ext cx="1616916" cy="1249593"/>
        </a:xfrm>
        <a:prstGeom prst="roundRect">
          <a:avLst>
            <a:gd name="adj" fmla="val 10000"/>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highlight>
                <a:srgbClr val="000000"/>
              </a:highlight>
            </a:rPr>
            <a:t>Ranching / Agric</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6838086" y="36599"/>
        <a:ext cx="1543718" cy="1176395"/>
      </dsp:txXfrm>
    </dsp:sp>
    <dsp:sp modelId="{40D2FDCB-1F68-C545-A498-D232CB027390}">
      <dsp:nvSpPr>
        <dsp:cNvPr id="0" name=""/>
        <dsp:cNvSpPr/>
      </dsp:nvSpPr>
      <dsp:spPr>
        <a:xfrm>
          <a:off x="8580095" y="424298"/>
          <a:ext cx="342786" cy="400995"/>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580095" y="504497"/>
        <a:ext cx="239950" cy="240597"/>
      </dsp:txXfrm>
    </dsp:sp>
    <dsp:sp modelId="{B2C0BA53-0883-0046-8440-D8339BDEE8EA}">
      <dsp:nvSpPr>
        <dsp:cNvPr id="0" name=""/>
        <dsp:cNvSpPr/>
      </dsp:nvSpPr>
      <dsp:spPr>
        <a:xfrm>
          <a:off x="9065170" y="0"/>
          <a:ext cx="1616916" cy="1249593"/>
        </a:xfrm>
        <a:prstGeom prst="roundRect">
          <a:avLst>
            <a:gd name="adj" fmla="val 10000"/>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highlight>
                <a:srgbClr val="000000"/>
              </a:highlight>
            </a:rPr>
            <a:t>Food Value Chain</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9101769" y="36599"/>
        <a:ext cx="1543718" cy="117639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2686"/>
          <a:ext cx="1618497" cy="1244219"/>
        </a:xfrm>
        <a:prstGeom prst="roundRect">
          <a:avLst>
            <a:gd name="adj" fmla="val 1000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chemeClr val="tx1"/>
              </a:solidFill>
            </a:rPr>
            <a:t>Eucaplypt</a:t>
          </a:r>
          <a:r>
            <a:rPr lang="en-US" sz="1500" kern="1200" dirty="0">
              <a:solidFill>
                <a:schemeClr val="tx1"/>
              </a:solidFill>
            </a:rPr>
            <a:t> (Red)</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41662" y="39128"/>
        <a:ext cx="1545613" cy="1171335"/>
      </dsp:txXfrm>
    </dsp:sp>
    <dsp:sp modelId="{87C259A5-709A-F147-8C22-FB8BBA461F6D}">
      <dsp:nvSpPr>
        <dsp:cNvPr id="0" name=""/>
        <dsp:cNvSpPr/>
      </dsp:nvSpPr>
      <dsp:spPr>
        <a:xfrm>
          <a:off x="1785567" y="424102"/>
          <a:ext cx="343121" cy="401387"/>
        </a:xfrm>
        <a:prstGeom prst="rightArrow">
          <a:avLst>
            <a:gd name="adj1" fmla="val 60000"/>
            <a:gd name="adj2" fmla="val 50000"/>
          </a:avLst>
        </a:prstGeom>
        <a:gradFill rotWithShape="0">
          <a:gsLst>
            <a:gs pos="0">
              <a:schemeClr val="accent3">
                <a:shade val="90000"/>
                <a:hueOff val="0"/>
                <a:satOff val="0"/>
                <a:lumOff val="0"/>
                <a:alphaOff val="0"/>
                <a:shade val="51000"/>
                <a:satMod val="130000"/>
              </a:schemeClr>
            </a:gs>
            <a:gs pos="80000">
              <a:schemeClr val="accent3">
                <a:shade val="90000"/>
                <a:hueOff val="0"/>
                <a:satOff val="0"/>
                <a:lumOff val="0"/>
                <a:alphaOff val="0"/>
                <a:shade val="93000"/>
                <a:satMod val="130000"/>
              </a:schemeClr>
            </a:gs>
            <a:gs pos="100000">
              <a:schemeClr val="accent3">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85567" y="504379"/>
        <a:ext cx="240185" cy="240833"/>
      </dsp:txXfrm>
    </dsp:sp>
    <dsp:sp modelId="{60DC245C-D5C0-4649-B08F-73F6A0201303}">
      <dsp:nvSpPr>
        <dsp:cNvPr id="0" name=""/>
        <dsp:cNvSpPr/>
      </dsp:nvSpPr>
      <dsp:spPr>
        <a:xfrm>
          <a:off x="2271117" y="2686"/>
          <a:ext cx="1618497" cy="1244219"/>
        </a:xfrm>
        <a:prstGeom prst="roundRect">
          <a:avLst>
            <a:gd name="adj" fmla="val 10000"/>
          </a:avLst>
        </a:prstGeom>
        <a:gradFill rotWithShape="0">
          <a:gsLst>
            <a:gs pos="0">
              <a:schemeClr val="accent3">
                <a:shade val="50000"/>
                <a:hueOff val="15344"/>
                <a:satOff val="5946"/>
                <a:lumOff val="13064"/>
                <a:alphaOff val="0"/>
                <a:shade val="51000"/>
                <a:satMod val="130000"/>
              </a:schemeClr>
            </a:gs>
            <a:gs pos="80000">
              <a:schemeClr val="accent3">
                <a:shade val="50000"/>
                <a:hueOff val="15344"/>
                <a:satOff val="5946"/>
                <a:lumOff val="13064"/>
                <a:alphaOff val="0"/>
                <a:shade val="93000"/>
                <a:satMod val="130000"/>
              </a:schemeClr>
            </a:gs>
            <a:gs pos="100000">
              <a:schemeClr val="accent3">
                <a:shade val="50000"/>
                <a:hueOff val="15344"/>
                <a:satOff val="5946"/>
                <a:lumOff val="1306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Logging</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2307559" y="39128"/>
        <a:ext cx="1545613" cy="1171335"/>
      </dsp:txXfrm>
    </dsp:sp>
    <dsp:sp modelId="{59C07B7B-3372-684D-9A25-694B210ED606}">
      <dsp:nvSpPr>
        <dsp:cNvPr id="0" name=""/>
        <dsp:cNvSpPr/>
      </dsp:nvSpPr>
      <dsp:spPr>
        <a:xfrm>
          <a:off x="4051464" y="424102"/>
          <a:ext cx="343121" cy="401387"/>
        </a:xfrm>
        <a:prstGeom prst="rightArrow">
          <a:avLst>
            <a:gd name="adj1" fmla="val 60000"/>
            <a:gd name="adj2" fmla="val 50000"/>
          </a:avLst>
        </a:prstGeom>
        <a:gradFill rotWithShape="0">
          <a:gsLst>
            <a:gs pos="0">
              <a:schemeClr val="accent3">
                <a:shade val="90000"/>
                <a:hueOff val="20773"/>
                <a:satOff val="861"/>
                <a:lumOff val="8544"/>
                <a:alphaOff val="0"/>
                <a:shade val="51000"/>
                <a:satMod val="130000"/>
              </a:schemeClr>
            </a:gs>
            <a:gs pos="80000">
              <a:schemeClr val="accent3">
                <a:shade val="90000"/>
                <a:hueOff val="20773"/>
                <a:satOff val="861"/>
                <a:lumOff val="8544"/>
                <a:alphaOff val="0"/>
                <a:shade val="93000"/>
                <a:satMod val="130000"/>
              </a:schemeClr>
            </a:gs>
            <a:gs pos="100000">
              <a:schemeClr val="accent3">
                <a:shade val="90000"/>
                <a:hueOff val="20773"/>
                <a:satOff val="861"/>
                <a:lumOff val="85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051464" y="504379"/>
        <a:ext cx="240185" cy="240833"/>
      </dsp:txXfrm>
    </dsp:sp>
    <dsp:sp modelId="{20CE3761-CD40-7C4F-A196-87F589BF3E97}">
      <dsp:nvSpPr>
        <dsp:cNvPr id="0" name=""/>
        <dsp:cNvSpPr/>
      </dsp:nvSpPr>
      <dsp:spPr>
        <a:xfrm>
          <a:off x="4537013" y="2686"/>
          <a:ext cx="1618497" cy="1244219"/>
        </a:xfrm>
        <a:prstGeom prst="roundRect">
          <a:avLst>
            <a:gd name="adj" fmla="val 10000"/>
          </a:avLst>
        </a:prstGeom>
        <a:gradFill rotWithShape="0">
          <a:gsLst>
            <a:gs pos="0">
              <a:schemeClr val="accent3">
                <a:shade val="50000"/>
                <a:hueOff val="30689"/>
                <a:satOff val="11892"/>
                <a:lumOff val="26129"/>
                <a:alphaOff val="0"/>
                <a:shade val="51000"/>
                <a:satMod val="130000"/>
              </a:schemeClr>
            </a:gs>
            <a:gs pos="80000">
              <a:schemeClr val="accent3">
                <a:shade val="50000"/>
                <a:hueOff val="30689"/>
                <a:satOff val="11892"/>
                <a:lumOff val="26129"/>
                <a:alphaOff val="0"/>
                <a:shade val="93000"/>
                <a:satMod val="130000"/>
              </a:schemeClr>
            </a:gs>
            <a:gs pos="100000">
              <a:schemeClr val="accent3">
                <a:shade val="50000"/>
                <a:hueOff val="30689"/>
                <a:satOff val="11892"/>
                <a:lumOff val="261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Transport </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4573455" y="39128"/>
        <a:ext cx="1545613" cy="1171335"/>
      </dsp:txXfrm>
    </dsp:sp>
    <dsp:sp modelId="{9948A9C8-EEC2-9749-8127-F36ECE92164F}">
      <dsp:nvSpPr>
        <dsp:cNvPr id="0" name=""/>
        <dsp:cNvSpPr/>
      </dsp:nvSpPr>
      <dsp:spPr>
        <a:xfrm>
          <a:off x="6317360" y="424102"/>
          <a:ext cx="343121" cy="401387"/>
        </a:xfrm>
        <a:prstGeom prst="rightArrow">
          <a:avLst>
            <a:gd name="adj1" fmla="val 60000"/>
            <a:gd name="adj2" fmla="val 50000"/>
          </a:avLst>
        </a:prstGeom>
        <a:gradFill rotWithShape="0">
          <a:gsLst>
            <a:gs pos="0">
              <a:schemeClr val="accent3">
                <a:shade val="90000"/>
                <a:hueOff val="41546"/>
                <a:satOff val="1721"/>
                <a:lumOff val="17087"/>
                <a:alphaOff val="0"/>
                <a:shade val="51000"/>
                <a:satMod val="130000"/>
              </a:schemeClr>
            </a:gs>
            <a:gs pos="80000">
              <a:schemeClr val="accent3">
                <a:shade val="90000"/>
                <a:hueOff val="41546"/>
                <a:satOff val="1721"/>
                <a:lumOff val="17087"/>
                <a:alphaOff val="0"/>
                <a:shade val="93000"/>
                <a:satMod val="130000"/>
              </a:schemeClr>
            </a:gs>
            <a:gs pos="100000">
              <a:schemeClr val="accent3">
                <a:shade val="90000"/>
                <a:hueOff val="41546"/>
                <a:satOff val="1721"/>
                <a:lumOff val="170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317360" y="504379"/>
        <a:ext cx="240185" cy="240833"/>
      </dsp:txXfrm>
    </dsp:sp>
    <dsp:sp modelId="{724E64BE-893B-4844-B82E-001DBB59320A}">
      <dsp:nvSpPr>
        <dsp:cNvPr id="0" name=""/>
        <dsp:cNvSpPr/>
      </dsp:nvSpPr>
      <dsp:spPr>
        <a:xfrm>
          <a:off x="6802909" y="2686"/>
          <a:ext cx="1618497" cy="1244219"/>
        </a:xfrm>
        <a:prstGeom prst="roundRect">
          <a:avLst>
            <a:gd name="adj" fmla="val 10000"/>
          </a:avLst>
        </a:prstGeom>
        <a:gradFill rotWithShape="0">
          <a:gsLst>
            <a:gs pos="0">
              <a:schemeClr val="accent3">
                <a:shade val="50000"/>
                <a:hueOff val="30689"/>
                <a:satOff val="11892"/>
                <a:lumOff val="26129"/>
                <a:alphaOff val="0"/>
                <a:shade val="51000"/>
                <a:satMod val="130000"/>
              </a:schemeClr>
            </a:gs>
            <a:gs pos="80000">
              <a:schemeClr val="accent3">
                <a:shade val="50000"/>
                <a:hueOff val="30689"/>
                <a:satOff val="11892"/>
                <a:lumOff val="26129"/>
                <a:alphaOff val="0"/>
                <a:shade val="93000"/>
                <a:satMod val="130000"/>
              </a:schemeClr>
            </a:gs>
            <a:gs pos="100000">
              <a:schemeClr val="accent3">
                <a:shade val="50000"/>
                <a:hueOff val="30689"/>
                <a:satOff val="11892"/>
                <a:lumOff val="261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Milled Timber</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6839351" y="39128"/>
        <a:ext cx="1545613" cy="1171335"/>
      </dsp:txXfrm>
    </dsp:sp>
    <dsp:sp modelId="{40D2FDCB-1F68-C545-A498-D232CB027390}">
      <dsp:nvSpPr>
        <dsp:cNvPr id="0" name=""/>
        <dsp:cNvSpPr/>
      </dsp:nvSpPr>
      <dsp:spPr>
        <a:xfrm>
          <a:off x="8583256" y="424102"/>
          <a:ext cx="343121" cy="401387"/>
        </a:xfrm>
        <a:prstGeom prst="rightArrow">
          <a:avLst>
            <a:gd name="adj1" fmla="val 60000"/>
            <a:gd name="adj2" fmla="val 50000"/>
          </a:avLst>
        </a:prstGeom>
        <a:gradFill rotWithShape="0">
          <a:gsLst>
            <a:gs pos="0">
              <a:schemeClr val="accent3">
                <a:shade val="90000"/>
                <a:hueOff val="20773"/>
                <a:satOff val="861"/>
                <a:lumOff val="8544"/>
                <a:alphaOff val="0"/>
                <a:shade val="51000"/>
                <a:satMod val="130000"/>
              </a:schemeClr>
            </a:gs>
            <a:gs pos="80000">
              <a:schemeClr val="accent3">
                <a:shade val="90000"/>
                <a:hueOff val="20773"/>
                <a:satOff val="861"/>
                <a:lumOff val="8544"/>
                <a:alphaOff val="0"/>
                <a:shade val="93000"/>
                <a:satMod val="130000"/>
              </a:schemeClr>
            </a:gs>
            <a:gs pos="100000">
              <a:schemeClr val="accent3">
                <a:shade val="90000"/>
                <a:hueOff val="20773"/>
                <a:satOff val="861"/>
                <a:lumOff val="85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583256" y="504379"/>
        <a:ext cx="240185" cy="240833"/>
      </dsp:txXfrm>
    </dsp:sp>
    <dsp:sp modelId="{B2C0BA53-0883-0046-8440-D8339BDEE8EA}">
      <dsp:nvSpPr>
        <dsp:cNvPr id="0" name=""/>
        <dsp:cNvSpPr/>
      </dsp:nvSpPr>
      <dsp:spPr>
        <a:xfrm>
          <a:off x="9068805" y="2686"/>
          <a:ext cx="1618497" cy="1244219"/>
        </a:xfrm>
        <a:prstGeom prst="roundRect">
          <a:avLst>
            <a:gd name="adj" fmla="val 10000"/>
          </a:avLst>
        </a:prstGeom>
        <a:gradFill rotWithShape="0">
          <a:gsLst>
            <a:gs pos="0">
              <a:schemeClr val="accent3">
                <a:shade val="50000"/>
                <a:hueOff val="15344"/>
                <a:satOff val="5946"/>
                <a:lumOff val="13064"/>
                <a:alphaOff val="0"/>
                <a:shade val="51000"/>
                <a:satMod val="130000"/>
              </a:schemeClr>
            </a:gs>
            <a:gs pos="80000">
              <a:schemeClr val="accent3">
                <a:shade val="50000"/>
                <a:hueOff val="15344"/>
                <a:satOff val="5946"/>
                <a:lumOff val="13064"/>
                <a:alphaOff val="0"/>
                <a:shade val="93000"/>
                <a:satMod val="130000"/>
              </a:schemeClr>
            </a:gs>
            <a:gs pos="100000">
              <a:schemeClr val="accent3">
                <a:shade val="50000"/>
                <a:hueOff val="15344"/>
                <a:satOff val="5946"/>
                <a:lumOff val="1306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Local &amp; Export </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9105247" y="39128"/>
        <a:ext cx="1545613" cy="117133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8376"/>
          <a:ext cx="1618497" cy="1232839"/>
        </a:xfrm>
        <a:prstGeom prst="roundRect">
          <a:avLst>
            <a:gd name="adj" fmla="val 10000"/>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Gum</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 </a:t>
          </a:r>
        </a:p>
      </dsp:txBody>
      <dsp:txXfrm>
        <a:off x="41329" y="44485"/>
        <a:ext cx="1546279" cy="1160621"/>
      </dsp:txXfrm>
    </dsp:sp>
    <dsp:sp modelId="{87C259A5-709A-F147-8C22-FB8BBA461F6D}">
      <dsp:nvSpPr>
        <dsp:cNvPr id="0" name=""/>
        <dsp:cNvSpPr/>
      </dsp:nvSpPr>
      <dsp:spPr>
        <a:xfrm>
          <a:off x="1785567" y="424102"/>
          <a:ext cx="343121" cy="401387"/>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85567" y="504379"/>
        <a:ext cx="240185" cy="240833"/>
      </dsp:txXfrm>
    </dsp:sp>
    <dsp:sp modelId="{60DC245C-D5C0-4649-B08F-73F6A0201303}">
      <dsp:nvSpPr>
        <dsp:cNvPr id="0" name=""/>
        <dsp:cNvSpPr/>
      </dsp:nvSpPr>
      <dsp:spPr>
        <a:xfrm>
          <a:off x="2271117" y="8376"/>
          <a:ext cx="1618497" cy="1232839"/>
        </a:xfrm>
        <a:prstGeom prst="roundRect">
          <a:avLst>
            <a:gd name="adj" fmla="val 10000"/>
          </a:avLst>
        </a:prstGeom>
        <a:gradFill rotWithShape="0">
          <a:gsLst>
            <a:gs pos="0">
              <a:schemeClr val="accent6">
                <a:shade val="50000"/>
                <a:hueOff val="0"/>
                <a:satOff val="0"/>
                <a:lumOff val="13058"/>
                <a:alphaOff val="0"/>
                <a:shade val="51000"/>
                <a:satMod val="130000"/>
              </a:schemeClr>
            </a:gs>
            <a:gs pos="80000">
              <a:schemeClr val="accent6">
                <a:shade val="50000"/>
                <a:hueOff val="0"/>
                <a:satOff val="0"/>
                <a:lumOff val="13058"/>
                <a:alphaOff val="0"/>
                <a:shade val="93000"/>
                <a:satMod val="130000"/>
              </a:schemeClr>
            </a:gs>
            <a:gs pos="100000">
              <a:schemeClr val="accent6">
                <a:shade val="50000"/>
                <a:hueOff val="0"/>
                <a:satOff val="0"/>
                <a:lumOff val="130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Lumber</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2307226" y="44485"/>
        <a:ext cx="1546279" cy="1160621"/>
      </dsp:txXfrm>
    </dsp:sp>
    <dsp:sp modelId="{59C07B7B-3372-684D-9A25-694B210ED606}">
      <dsp:nvSpPr>
        <dsp:cNvPr id="0" name=""/>
        <dsp:cNvSpPr/>
      </dsp:nvSpPr>
      <dsp:spPr>
        <a:xfrm>
          <a:off x="4051464"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51464" y="504379"/>
        <a:ext cx="240185" cy="240833"/>
      </dsp:txXfrm>
    </dsp:sp>
    <dsp:sp modelId="{20CE3761-CD40-7C4F-A196-87F589BF3E97}">
      <dsp:nvSpPr>
        <dsp:cNvPr id="0" name=""/>
        <dsp:cNvSpPr/>
      </dsp:nvSpPr>
      <dsp:spPr>
        <a:xfrm>
          <a:off x="4537013" y="8376"/>
          <a:ext cx="1618497" cy="1232839"/>
        </a:xfrm>
        <a:prstGeom prst="roundRect">
          <a:avLst>
            <a:gd name="adj" fmla="val 10000"/>
          </a:avLst>
        </a:prstGeom>
        <a:gradFill rotWithShape="0">
          <a:gsLst>
            <a:gs pos="0">
              <a:schemeClr val="accent6">
                <a:shade val="50000"/>
                <a:hueOff val="0"/>
                <a:satOff val="0"/>
                <a:lumOff val="26117"/>
                <a:alphaOff val="0"/>
                <a:shade val="51000"/>
                <a:satMod val="130000"/>
              </a:schemeClr>
            </a:gs>
            <a:gs pos="80000">
              <a:schemeClr val="accent6">
                <a:shade val="50000"/>
                <a:hueOff val="0"/>
                <a:satOff val="0"/>
                <a:lumOff val="26117"/>
                <a:alphaOff val="0"/>
                <a:shade val="93000"/>
                <a:satMod val="130000"/>
              </a:schemeClr>
            </a:gs>
            <a:gs pos="100000">
              <a:schemeClr val="accent6">
                <a:shade val="50000"/>
                <a:hueOff val="0"/>
                <a:satOff val="0"/>
                <a:lumOff val="261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Transport</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73122" y="44485"/>
        <a:ext cx="1546279" cy="1160621"/>
      </dsp:txXfrm>
    </dsp:sp>
    <dsp:sp modelId="{9948A9C8-EEC2-9749-8127-F36ECE92164F}">
      <dsp:nvSpPr>
        <dsp:cNvPr id="0" name=""/>
        <dsp:cNvSpPr/>
      </dsp:nvSpPr>
      <dsp:spPr>
        <a:xfrm>
          <a:off x="6317360" y="424102"/>
          <a:ext cx="343121" cy="401387"/>
        </a:xfrm>
        <a:prstGeom prst="rightArrow">
          <a:avLst>
            <a:gd name="adj1" fmla="val 60000"/>
            <a:gd name="adj2" fmla="val 50000"/>
          </a:avLst>
        </a:prstGeom>
        <a:gradFill rotWithShape="0">
          <a:gsLst>
            <a:gs pos="0">
              <a:schemeClr val="accent6">
                <a:shade val="90000"/>
                <a:hueOff val="0"/>
                <a:satOff val="0"/>
                <a:lumOff val="17177"/>
                <a:alphaOff val="0"/>
                <a:shade val="51000"/>
                <a:satMod val="130000"/>
              </a:schemeClr>
            </a:gs>
            <a:gs pos="80000">
              <a:schemeClr val="accent6">
                <a:shade val="90000"/>
                <a:hueOff val="0"/>
                <a:satOff val="0"/>
                <a:lumOff val="17177"/>
                <a:alphaOff val="0"/>
                <a:shade val="93000"/>
                <a:satMod val="130000"/>
              </a:schemeClr>
            </a:gs>
            <a:gs pos="100000">
              <a:schemeClr val="accent6">
                <a:shade val="90000"/>
                <a:hueOff val="0"/>
                <a:satOff val="0"/>
                <a:lumOff val="17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17360" y="504379"/>
        <a:ext cx="240185" cy="240833"/>
      </dsp:txXfrm>
    </dsp:sp>
    <dsp:sp modelId="{724E64BE-893B-4844-B82E-001DBB59320A}">
      <dsp:nvSpPr>
        <dsp:cNvPr id="0" name=""/>
        <dsp:cNvSpPr/>
      </dsp:nvSpPr>
      <dsp:spPr>
        <a:xfrm>
          <a:off x="6802909" y="8376"/>
          <a:ext cx="1618497" cy="1232839"/>
        </a:xfrm>
        <a:prstGeom prst="roundRect">
          <a:avLst>
            <a:gd name="adj" fmla="val 10000"/>
          </a:avLst>
        </a:prstGeom>
        <a:gradFill rotWithShape="0">
          <a:gsLst>
            <a:gs pos="0">
              <a:schemeClr val="accent6">
                <a:shade val="50000"/>
                <a:hueOff val="0"/>
                <a:satOff val="0"/>
                <a:lumOff val="26117"/>
                <a:alphaOff val="0"/>
                <a:shade val="51000"/>
                <a:satMod val="130000"/>
              </a:schemeClr>
            </a:gs>
            <a:gs pos="80000">
              <a:schemeClr val="accent6">
                <a:shade val="50000"/>
                <a:hueOff val="0"/>
                <a:satOff val="0"/>
                <a:lumOff val="26117"/>
                <a:alphaOff val="0"/>
                <a:shade val="93000"/>
                <a:satMod val="130000"/>
              </a:schemeClr>
            </a:gs>
            <a:gs pos="100000">
              <a:schemeClr val="accent6">
                <a:shade val="50000"/>
                <a:hueOff val="0"/>
                <a:satOff val="0"/>
                <a:lumOff val="261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Mill, Kiln, Manufacture</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39018" y="44485"/>
        <a:ext cx="1546279" cy="1160621"/>
      </dsp:txXfrm>
    </dsp:sp>
    <dsp:sp modelId="{40D2FDCB-1F68-C545-A498-D232CB027390}">
      <dsp:nvSpPr>
        <dsp:cNvPr id="0" name=""/>
        <dsp:cNvSpPr/>
      </dsp:nvSpPr>
      <dsp:spPr>
        <a:xfrm>
          <a:off x="8583256"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583256" y="504379"/>
        <a:ext cx="240185" cy="240833"/>
      </dsp:txXfrm>
    </dsp:sp>
    <dsp:sp modelId="{B2C0BA53-0883-0046-8440-D8339BDEE8EA}">
      <dsp:nvSpPr>
        <dsp:cNvPr id="0" name=""/>
        <dsp:cNvSpPr/>
      </dsp:nvSpPr>
      <dsp:spPr>
        <a:xfrm>
          <a:off x="9068805" y="8376"/>
          <a:ext cx="1618497" cy="1232839"/>
        </a:xfrm>
        <a:prstGeom prst="roundRect">
          <a:avLst>
            <a:gd name="adj" fmla="val 10000"/>
          </a:avLst>
        </a:prstGeom>
        <a:gradFill rotWithShape="0">
          <a:gsLst>
            <a:gs pos="0">
              <a:schemeClr val="accent6">
                <a:shade val="50000"/>
                <a:hueOff val="0"/>
                <a:satOff val="0"/>
                <a:lumOff val="13058"/>
                <a:alphaOff val="0"/>
                <a:shade val="51000"/>
                <a:satMod val="130000"/>
              </a:schemeClr>
            </a:gs>
            <a:gs pos="80000">
              <a:schemeClr val="accent6">
                <a:shade val="50000"/>
                <a:hueOff val="0"/>
                <a:satOff val="0"/>
                <a:lumOff val="13058"/>
                <a:alphaOff val="0"/>
                <a:shade val="93000"/>
                <a:satMod val="130000"/>
              </a:schemeClr>
            </a:gs>
            <a:gs pos="100000">
              <a:schemeClr val="accent6">
                <a:shade val="50000"/>
                <a:hueOff val="0"/>
                <a:satOff val="0"/>
                <a:lumOff val="130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Education, Furniture</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104914" y="44485"/>
        <a:ext cx="1546279" cy="1160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104" y="593677"/>
          <a:ext cx="1582521" cy="103852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Ecological Restoration</a:t>
          </a:r>
        </a:p>
        <a:p>
          <a:pPr marL="0" lvl="0" indent="0" algn="ctr" defTabSz="800100">
            <a:lnSpc>
              <a:spcPct val="90000"/>
            </a:lnSpc>
            <a:spcBef>
              <a:spcPct val="0"/>
            </a:spcBef>
            <a:spcAft>
              <a:spcPct val="35000"/>
            </a:spcAft>
            <a:buNone/>
          </a:pPr>
          <a:r>
            <a:rPr lang="en-US" sz="1800" kern="1200" dirty="0"/>
            <a:t>&amp; </a:t>
          </a:r>
          <a:r>
            <a:rPr lang="en-US" sz="1800" kern="1200" dirty="0" err="1"/>
            <a:t>Silviculture</a:t>
          </a:r>
          <a:endParaRPr lang="en-US" sz="1800" kern="1200" dirty="0"/>
        </a:p>
      </dsp:txBody>
      <dsp:txXfrm>
        <a:off x="35521" y="624094"/>
        <a:ext cx="1521687" cy="977695"/>
      </dsp:txXfrm>
    </dsp:sp>
    <dsp:sp modelId="{87C259A5-709A-F147-8C22-FB8BBA461F6D}">
      <dsp:nvSpPr>
        <dsp:cNvPr id="0" name=""/>
        <dsp:cNvSpPr/>
      </dsp:nvSpPr>
      <dsp:spPr>
        <a:xfrm>
          <a:off x="1745878" y="916709"/>
          <a:ext cx="335494" cy="39246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45878" y="995202"/>
        <a:ext cx="234846" cy="235479"/>
      </dsp:txXfrm>
    </dsp:sp>
    <dsp:sp modelId="{60DC245C-D5C0-4649-B08F-73F6A0201303}">
      <dsp:nvSpPr>
        <dsp:cNvPr id="0" name=""/>
        <dsp:cNvSpPr/>
      </dsp:nvSpPr>
      <dsp:spPr>
        <a:xfrm>
          <a:off x="2220634" y="593677"/>
          <a:ext cx="1582521" cy="103852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On-Site Value Add</a:t>
          </a:r>
        </a:p>
      </dsp:txBody>
      <dsp:txXfrm>
        <a:off x="2251051" y="624094"/>
        <a:ext cx="1521687" cy="977695"/>
      </dsp:txXfrm>
    </dsp:sp>
    <dsp:sp modelId="{59C07B7B-3372-684D-9A25-694B210ED606}">
      <dsp:nvSpPr>
        <dsp:cNvPr id="0" name=""/>
        <dsp:cNvSpPr/>
      </dsp:nvSpPr>
      <dsp:spPr>
        <a:xfrm>
          <a:off x="3961408" y="916709"/>
          <a:ext cx="335494" cy="39246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61408" y="995202"/>
        <a:ext cx="234846" cy="235479"/>
      </dsp:txXfrm>
    </dsp:sp>
    <dsp:sp modelId="{20CE3761-CD40-7C4F-A196-87F589BF3E97}">
      <dsp:nvSpPr>
        <dsp:cNvPr id="0" name=""/>
        <dsp:cNvSpPr/>
      </dsp:nvSpPr>
      <dsp:spPr>
        <a:xfrm>
          <a:off x="4436164" y="593677"/>
          <a:ext cx="1582521" cy="103852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Logistics</a:t>
          </a:r>
        </a:p>
      </dsp:txBody>
      <dsp:txXfrm>
        <a:off x="4466581" y="624094"/>
        <a:ext cx="1521687" cy="977695"/>
      </dsp:txXfrm>
    </dsp:sp>
    <dsp:sp modelId="{9948A9C8-EEC2-9749-8127-F36ECE92164F}">
      <dsp:nvSpPr>
        <dsp:cNvPr id="0" name=""/>
        <dsp:cNvSpPr/>
      </dsp:nvSpPr>
      <dsp:spPr>
        <a:xfrm>
          <a:off x="6176937" y="916709"/>
          <a:ext cx="335494" cy="39246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76937" y="995202"/>
        <a:ext cx="234846" cy="235479"/>
      </dsp:txXfrm>
    </dsp:sp>
    <dsp:sp modelId="{724E64BE-893B-4844-B82E-001DBB59320A}">
      <dsp:nvSpPr>
        <dsp:cNvPr id="0" name=""/>
        <dsp:cNvSpPr/>
      </dsp:nvSpPr>
      <dsp:spPr>
        <a:xfrm>
          <a:off x="6651694" y="593677"/>
          <a:ext cx="1582521" cy="103852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Off-site Value Add</a:t>
          </a:r>
        </a:p>
      </dsp:txBody>
      <dsp:txXfrm>
        <a:off x="6682111" y="624094"/>
        <a:ext cx="1521687" cy="977695"/>
      </dsp:txXfrm>
    </dsp:sp>
    <dsp:sp modelId="{40D2FDCB-1F68-C545-A498-D232CB027390}">
      <dsp:nvSpPr>
        <dsp:cNvPr id="0" name=""/>
        <dsp:cNvSpPr/>
      </dsp:nvSpPr>
      <dsp:spPr>
        <a:xfrm>
          <a:off x="8392467" y="916709"/>
          <a:ext cx="335494" cy="39246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392467" y="995202"/>
        <a:ext cx="234846" cy="235479"/>
      </dsp:txXfrm>
    </dsp:sp>
    <dsp:sp modelId="{B2C0BA53-0883-0046-8440-D8339BDEE8EA}">
      <dsp:nvSpPr>
        <dsp:cNvPr id="0" name=""/>
        <dsp:cNvSpPr/>
      </dsp:nvSpPr>
      <dsp:spPr>
        <a:xfrm>
          <a:off x="8867223" y="593677"/>
          <a:ext cx="1582521" cy="103852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Demand Links / Markets</a:t>
          </a:r>
        </a:p>
      </dsp:txBody>
      <dsp:txXfrm>
        <a:off x="8897640" y="624094"/>
        <a:ext cx="1521687" cy="97769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10436"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Harvest</a:t>
          </a:r>
          <a:endParaRPr lang="en-US" sz="2400" kern="1200" dirty="0">
            <a:solidFill>
              <a:srgbClr val="FFFFFF"/>
            </a:solidFill>
            <a:latin typeface="Arial"/>
            <a:ea typeface="+mn-ea"/>
            <a:cs typeface="+mn-cs"/>
          </a:endParaRPr>
        </a:p>
      </dsp:txBody>
      <dsp:txXfrm>
        <a:off x="47035" y="36599"/>
        <a:ext cx="1543718" cy="1176395"/>
      </dsp:txXfrm>
    </dsp:sp>
    <dsp:sp modelId="{87C259A5-709A-F147-8C22-FB8BBA461F6D}">
      <dsp:nvSpPr>
        <dsp:cNvPr id="0" name=""/>
        <dsp:cNvSpPr/>
      </dsp:nvSpPr>
      <dsp:spPr>
        <a:xfrm>
          <a:off x="1789045"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89045" y="504497"/>
        <a:ext cx="239950" cy="240597"/>
      </dsp:txXfrm>
    </dsp:sp>
    <dsp:sp modelId="{60DC245C-D5C0-4649-B08F-73F6A0201303}">
      <dsp:nvSpPr>
        <dsp:cNvPr id="0" name=""/>
        <dsp:cNvSpPr/>
      </dsp:nvSpPr>
      <dsp:spPr>
        <a:xfrm>
          <a:off x="2274120"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On-Site </a:t>
          </a:r>
        </a:p>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Value Add</a:t>
          </a:r>
        </a:p>
      </dsp:txBody>
      <dsp:txXfrm>
        <a:off x="2310719" y="36599"/>
        <a:ext cx="1543718" cy="1176395"/>
      </dsp:txXfrm>
    </dsp:sp>
    <dsp:sp modelId="{59C07B7B-3372-684D-9A25-694B210ED606}">
      <dsp:nvSpPr>
        <dsp:cNvPr id="0" name=""/>
        <dsp:cNvSpPr/>
      </dsp:nvSpPr>
      <dsp:spPr>
        <a:xfrm>
          <a:off x="4052728"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052728" y="504497"/>
        <a:ext cx="239950" cy="240597"/>
      </dsp:txXfrm>
    </dsp:sp>
    <dsp:sp modelId="{20CE3761-CD40-7C4F-A196-87F589BF3E97}">
      <dsp:nvSpPr>
        <dsp:cNvPr id="0" name=""/>
        <dsp:cNvSpPr/>
      </dsp:nvSpPr>
      <dsp:spPr>
        <a:xfrm>
          <a:off x="4537803"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Logistics</a:t>
          </a:r>
          <a:endParaRPr lang="en-US" sz="2400" kern="1200" dirty="0">
            <a:solidFill>
              <a:srgbClr val="FFFFFF"/>
            </a:solidFill>
            <a:latin typeface="Arial"/>
            <a:ea typeface="+mn-ea"/>
            <a:cs typeface="+mn-cs"/>
          </a:endParaRPr>
        </a:p>
      </dsp:txBody>
      <dsp:txXfrm>
        <a:off x="4574402" y="36599"/>
        <a:ext cx="1543718" cy="1176395"/>
      </dsp:txXfrm>
    </dsp:sp>
    <dsp:sp modelId="{9948A9C8-EEC2-9749-8127-F36ECE92164F}">
      <dsp:nvSpPr>
        <dsp:cNvPr id="0" name=""/>
        <dsp:cNvSpPr/>
      </dsp:nvSpPr>
      <dsp:spPr>
        <a:xfrm>
          <a:off x="6316412"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316412" y="504497"/>
        <a:ext cx="239950" cy="240597"/>
      </dsp:txXfrm>
    </dsp:sp>
    <dsp:sp modelId="{724E64BE-893B-4844-B82E-001DBB59320A}">
      <dsp:nvSpPr>
        <dsp:cNvPr id="0" name=""/>
        <dsp:cNvSpPr/>
      </dsp:nvSpPr>
      <dsp:spPr>
        <a:xfrm>
          <a:off x="6801487"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Off-site Value Add</a:t>
          </a:r>
          <a:endParaRPr lang="en-US" sz="2400" kern="1200" dirty="0">
            <a:solidFill>
              <a:srgbClr val="FFFFFF"/>
            </a:solidFill>
            <a:latin typeface="Arial"/>
            <a:ea typeface="+mn-ea"/>
            <a:cs typeface="+mn-cs"/>
          </a:endParaRPr>
        </a:p>
      </dsp:txBody>
      <dsp:txXfrm>
        <a:off x="6838086" y="36599"/>
        <a:ext cx="1543718" cy="1176395"/>
      </dsp:txXfrm>
    </dsp:sp>
    <dsp:sp modelId="{40D2FDCB-1F68-C545-A498-D232CB027390}">
      <dsp:nvSpPr>
        <dsp:cNvPr id="0" name=""/>
        <dsp:cNvSpPr/>
      </dsp:nvSpPr>
      <dsp:spPr>
        <a:xfrm>
          <a:off x="8580095" y="424298"/>
          <a:ext cx="342786" cy="40099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580095" y="504497"/>
        <a:ext cx="239950" cy="240597"/>
      </dsp:txXfrm>
    </dsp:sp>
    <dsp:sp modelId="{B2C0BA53-0883-0046-8440-D8339BDEE8EA}">
      <dsp:nvSpPr>
        <dsp:cNvPr id="0" name=""/>
        <dsp:cNvSpPr/>
      </dsp:nvSpPr>
      <dsp:spPr>
        <a:xfrm>
          <a:off x="9065170" y="0"/>
          <a:ext cx="1616916" cy="1249593"/>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Demand Links</a:t>
          </a:r>
          <a:endParaRPr lang="en-US" sz="2400" kern="1200" dirty="0">
            <a:solidFill>
              <a:srgbClr val="FFFFFF"/>
            </a:solidFill>
            <a:latin typeface="Arial"/>
            <a:ea typeface="+mn-ea"/>
            <a:cs typeface="+mn-cs"/>
          </a:endParaRPr>
        </a:p>
      </dsp:txBody>
      <dsp:txXfrm>
        <a:off x="9101769" y="36599"/>
        <a:ext cx="1543718" cy="117639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0"/>
          <a:ext cx="1618497" cy="7902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Harvest</a:t>
          </a:r>
          <a:endParaRPr lang="en-US" sz="1900" kern="1200" dirty="0"/>
        </a:p>
      </dsp:txBody>
      <dsp:txXfrm>
        <a:off x="28365" y="23145"/>
        <a:ext cx="1572207" cy="743943"/>
      </dsp:txXfrm>
    </dsp:sp>
    <dsp:sp modelId="{87C259A5-709A-F147-8C22-FB8BBA461F6D}">
      <dsp:nvSpPr>
        <dsp:cNvPr id="0" name=""/>
        <dsp:cNvSpPr/>
      </dsp:nvSpPr>
      <dsp:spPr>
        <a:xfrm>
          <a:off x="1785567" y="194422"/>
          <a:ext cx="343121" cy="4013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785567" y="274699"/>
        <a:ext cx="240185" cy="240833"/>
      </dsp:txXfrm>
    </dsp:sp>
    <dsp:sp modelId="{60DC245C-D5C0-4649-B08F-73F6A0201303}">
      <dsp:nvSpPr>
        <dsp:cNvPr id="0" name=""/>
        <dsp:cNvSpPr/>
      </dsp:nvSpPr>
      <dsp:spPr>
        <a:xfrm>
          <a:off x="2271117" y="0"/>
          <a:ext cx="1618497" cy="7902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On-Site </a:t>
          </a:r>
        </a:p>
        <a:p>
          <a:pPr marL="0" lvl="0" indent="0" algn="ctr" defTabSz="844550">
            <a:lnSpc>
              <a:spcPct val="90000"/>
            </a:lnSpc>
            <a:spcBef>
              <a:spcPct val="0"/>
            </a:spcBef>
            <a:spcAft>
              <a:spcPct val="35000"/>
            </a:spcAft>
            <a:buNone/>
          </a:pPr>
          <a:r>
            <a:rPr lang="en-US" sz="1900" kern="1200" dirty="0"/>
            <a:t>Value Add</a:t>
          </a:r>
        </a:p>
      </dsp:txBody>
      <dsp:txXfrm>
        <a:off x="2294262" y="23145"/>
        <a:ext cx="1572207" cy="743943"/>
      </dsp:txXfrm>
    </dsp:sp>
    <dsp:sp modelId="{59C07B7B-3372-684D-9A25-694B210ED606}">
      <dsp:nvSpPr>
        <dsp:cNvPr id="0" name=""/>
        <dsp:cNvSpPr/>
      </dsp:nvSpPr>
      <dsp:spPr>
        <a:xfrm>
          <a:off x="4051464" y="194422"/>
          <a:ext cx="343121" cy="4013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051464" y="274699"/>
        <a:ext cx="240185" cy="240833"/>
      </dsp:txXfrm>
    </dsp:sp>
    <dsp:sp modelId="{20CE3761-CD40-7C4F-A196-87F589BF3E97}">
      <dsp:nvSpPr>
        <dsp:cNvPr id="0" name=""/>
        <dsp:cNvSpPr/>
      </dsp:nvSpPr>
      <dsp:spPr>
        <a:xfrm>
          <a:off x="4537013" y="0"/>
          <a:ext cx="1618497" cy="7902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Logistics</a:t>
          </a:r>
          <a:endParaRPr lang="en-US" sz="1900" kern="1200" dirty="0"/>
        </a:p>
      </dsp:txBody>
      <dsp:txXfrm>
        <a:off x="4560158" y="23145"/>
        <a:ext cx="1572207" cy="743943"/>
      </dsp:txXfrm>
    </dsp:sp>
    <dsp:sp modelId="{9948A9C8-EEC2-9749-8127-F36ECE92164F}">
      <dsp:nvSpPr>
        <dsp:cNvPr id="0" name=""/>
        <dsp:cNvSpPr/>
      </dsp:nvSpPr>
      <dsp:spPr>
        <a:xfrm>
          <a:off x="6317360" y="194422"/>
          <a:ext cx="343121" cy="4013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317360" y="274699"/>
        <a:ext cx="240185" cy="240833"/>
      </dsp:txXfrm>
    </dsp:sp>
    <dsp:sp modelId="{724E64BE-893B-4844-B82E-001DBB59320A}">
      <dsp:nvSpPr>
        <dsp:cNvPr id="0" name=""/>
        <dsp:cNvSpPr/>
      </dsp:nvSpPr>
      <dsp:spPr>
        <a:xfrm>
          <a:off x="6802909" y="0"/>
          <a:ext cx="1618497" cy="7902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Off-site Value Add</a:t>
          </a:r>
          <a:endParaRPr lang="en-US" sz="1900" kern="1200" dirty="0"/>
        </a:p>
      </dsp:txBody>
      <dsp:txXfrm>
        <a:off x="6826054" y="23145"/>
        <a:ext cx="1572207" cy="743943"/>
      </dsp:txXfrm>
    </dsp:sp>
    <dsp:sp modelId="{40D2FDCB-1F68-C545-A498-D232CB027390}">
      <dsp:nvSpPr>
        <dsp:cNvPr id="0" name=""/>
        <dsp:cNvSpPr/>
      </dsp:nvSpPr>
      <dsp:spPr>
        <a:xfrm>
          <a:off x="8583256" y="194422"/>
          <a:ext cx="343121" cy="4013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583256" y="274699"/>
        <a:ext cx="240185" cy="240833"/>
      </dsp:txXfrm>
    </dsp:sp>
    <dsp:sp modelId="{B2C0BA53-0883-0046-8440-D8339BDEE8EA}">
      <dsp:nvSpPr>
        <dsp:cNvPr id="0" name=""/>
        <dsp:cNvSpPr/>
      </dsp:nvSpPr>
      <dsp:spPr>
        <a:xfrm>
          <a:off x="9068805" y="0"/>
          <a:ext cx="1618497" cy="7902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Demand Links</a:t>
          </a:r>
          <a:endParaRPr lang="en-US" sz="1900" kern="1200" dirty="0"/>
        </a:p>
      </dsp:txBody>
      <dsp:txXfrm>
        <a:off x="9091950" y="23145"/>
        <a:ext cx="1572207" cy="7439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93727"/>
          <a:ext cx="1618497" cy="1062138"/>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highlight>
                <a:srgbClr val="000000"/>
              </a:highlight>
            </a:rPr>
            <a:t>Various</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36329" y="124836"/>
        <a:ext cx="1556279" cy="999920"/>
      </dsp:txXfrm>
    </dsp:sp>
    <dsp:sp modelId="{87C259A5-709A-F147-8C22-FB8BBA461F6D}">
      <dsp:nvSpPr>
        <dsp:cNvPr id="0" name=""/>
        <dsp:cNvSpPr/>
      </dsp:nvSpPr>
      <dsp:spPr>
        <a:xfrm>
          <a:off x="1785567" y="424102"/>
          <a:ext cx="343121" cy="401387"/>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85567" y="504379"/>
        <a:ext cx="240185" cy="240833"/>
      </dsp:txXfrm>
    </dsp:sp>
    <dsp:sp modelId="{60DC245C-D5C0-4649-B08F-73F6A0201303}">
      <dsp:nvSpPr>
        <dsp:cNvPr id="0" name=""/>
        <dsp:cNvSpPr/>
      </dsp:nvSpPr>
      <dsp:spPr>
        <a:xfrm>
          <a:off x="2271117" y="93727"/>
          <a:ext cx="1618497" cy="1062138"/>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highlight>
                <a:srgbClr val="000000"/>
              </a:highlight>
            </a:rPr>
            <a:t>Firewood Logs</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 </a:t>
          </a:r>
        </a:p>
      </dsp:txBody>
      <dsp:txXfrm>
        <a:off x="2302226" y="124836"/>
        <a:ext cx="1556279" cy="999920"/>
      </dsp:txXfrm>
    </dsp:sp>
    <dsp:sp modelId="{59C07B7B-3372-684D-9A25-694B210ED606}">
      <dsp:nvSpPr>
        <dsp:cNvPr id="0" name=""/>
        <dsp:cNvSpPr/>
      </dsp:nvSpPr>
      <dsp:spPr>
        <a:xfrm>
          <a:off x="4051464" y="424102"/>
          <a:ext cx="343121" cy="401387"/>
        </a:xfrm>
        <a:prstGeom prst="rightArrow">
          <a:avLst>
            <a:gd name="adj1" fmla="val 60000"/>
            <a:gd name="adj2" fmla="val 50000"/>
          </a:avLst>
        </a:prstGeom>
        <a:gradFill rotWithShape="0">
          <a:gsLst>
            <a:gs pos="0">
              <a:schemeClr val="accent6">
                <a:shade val="90000"/>
                <a:hueOff val="0"/>
                <a:satOff val="0"/>
                <a:lumOff val="4014"/>
                <a:alphaOff val="0"/>
                <a:shade val="51000"/>
                <a:satMod val="130000"/>
              </a:schemeClr>
            </a:gs>
            <a:gs pos="80000">
              <a:schemeClr val="accent6">
                <a:shade val="90000"/>
                <a:hueOff val="0"/>
                <a:satOff val="0"/>
                <a:lumOff val="4014"/>
                <a:alphaOff val="0"/>
                <a:shade val="93000"/>
                <a:satMod val="130000"/>
              </a:schemeClr>
            </a:gs>
            <a:gs pos="100000">
              <a:schemeClr val="accent6">
                <a:shade val="90000"/>
                <a:hueOff val="0"/>
                <a:satOff val="0"/>
                <a:lumOff val="40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051464" y="504379"/>
        <a:ext cx="240185" cy="240833"/>
      </dsp:txXfrm>
    </dsp:sp>
    <dsp:sp modelId="{20CE3761-CD40-7C4F-A196-87F589BF3E97}">
      <dsp:nvSpPr>
        <dsp:cNvPr id="0" name=""/>
        <dsp:cNvSpPr/>
      </dsp:nvSpPr>
      <dsp:spPr>
        <a:xfrm>
          <a:off x="4537013" y="93727"/>
          <a:ext cx="1618497" cy="1062138"/>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highlight>
                <a:srgbClr val="000000"/>
              </a:highlight>
            </a:rPr>
            <a:t>Transport</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68122" y="124836"/>
        <a:ext cx="1556279" cy="999920"/>
      </dsp:txXfrm>
    </dsp:sp>
    <dsp:sp modelId="{9948A9C8-EEC2-9749-8127-F36ECE92164F}">
      <dsp:nvSpPr>
        <dsp:cNvPr id="0" name=""/>
        <dsp:cNvSpPr/>
      </dsp:nvSpPr>
      <dsp:spPr>
        <a:xfrm>
          <a:off x="6317360" y="424102"/>
          <a:ext cx="343121" cy="401387"/>
        </a:xfrm>
        <a:prstGeom prst="rightArrow">
          <a:avLst>
            <a:gd name="adj1" fmla="val 60000"/>
            <a:gd name="adj2" fmla="val 50000"/>
          </a:avLst>
        </a:prstGeom>
        <a:gradFill rotWithShape="0">
          <a:gsLst>
            <a:gs pos="0">
              <a:schemeClr val="accent6">
                <a:shade val="90000"/>
                <a:hueOff val="0"/>
                <a:satOff val="0"/>
                <a:lumOff val="8028"/>
                <a:alphaOff val="0"/>
                <a:shade val="51000"/>
                <a:satMod val="130000"/>
              </a:schemeClr>
            </a:gs>
            <a:gs pos="80000">
              <a:schemeClr val="accent6">
                <a:shade val="90000"/>
                <a:hueOff val="0"/>
                <a:satOff val="0"/>
                <a:lumOff val="8028"/>
                <a:alphaOff val="0"/>
                <a:shade val="93000"/>
                <a:satMod val="130000"/>
              </a:schemeClr>
            </a:gs>
            <a:gs pos="100000">
              <a:schemeClr val="accent6">
                <a:shade val="90000"/>
                <a:hueOff val="0"/>
                <a:satOff val="0"/>
                <a:lumOff val="80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317360" y="504379"/>
        <a:ext cx="240185" cy="240833"/>
      </dsp:txXfrm>
    </dsp:sp>
    <dsp:sp modelId="{724E64BE-893B-4844-B82E-001DBB59320A}">
      <dsp:nvSpPr>
        <dsp:cNvPr id="0" name=""/>
        <dsp:cNvSpPr/>
      </dsp:nvSpPr>
      <dsp:spPr>
        <a:xfrm>
          <a:off x="6802909" y="93727"/>
          <a:ext cx="1618497" cy="1062138"/>
        </a:xfrm>
        <a:prstGeom prst="roundRect">
          <a:avLst>
            <a:gd name="adj" fmla="val 10000"/>
          </a:avLst>
        </a:prstGeom>
        <a:gradFill rotWithShape="0">
          <a:gsLst>
            <a:gs pos="0">
              <a:schemeClr val="accent6">
                <a:shade val="80000"/>
                <a:hueOff val="0"/>
                <a:satOff val="0"/>
                <a:lumOff val="11795"/>
                <a:alphaOff val="0"/>
                <a:shade val="51000"/>
                <a:satMod val="130000"/>
              </a:schemeClr>
            </a:gs>
            <a:gs pos="80000">
              <a:schemeClr val="accent6">
                <a:shade val="80000"/>
                <a:hueOff val="0"/>
                <a:satOff val="0"/>
                <a:lumOff val="11795"/>
                <a:alphaOff val="0"/>
                <a:shade val="93000"/>
                <a:satMod val="130000"/>
              </a:schemeClr>
            </a:gs>
            <a:gs pos="100000">
              <a:schemeClr val="accent6">
                <a:shade val="80000"/>
                <a:hueOff val="0"/>
                <a:satOff val="0"/>
                <a:lumOff val="1179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Chop/Bundle/Bag</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34018" y="124836"/>
        <a:ext cx="1556279" cy="999920"/>
      </dsp:txXfrm>
    </dsp:sp>
    <dsp:sp modelId="{40D2FDCB-1F68-C545-A498-D232CB027390}">
      <dsp:nvSpPr>
        <dsp:cNvPr id="0" name=""/>
        <dsp:cNvSpPr/>
      </dsp:nvSpPr>
      <dsp:spPr>
        <a:xfrm>
          <a:off x="8583256" y="424102"/>
          <a:ext cx="343121" cy="401387"/>
        </a:xfrm>
        <a:prstGeom prst="rightArrow">
          <a:avLst>
            <a:gd name="adj1" fmla="val 60000"/>
            <a:gd name="adj2" fmla="val 50000"/>
          </a:avLst>
        </a:prstGeom>
        <a:gradFill rotWithShape="0">
          <a:gsLst>
            <a:gs pos="0">
              <a:schemeClr val="accent6">
                <a:shade val="90000"/>
                <a:hueOff val="0"/>
                <a:satOff val="0"/>
                <a:lumOff val="12042"/>
                <a:alphaOff val="0"/>
                <a:shade val="51000"/>
                <a:satMod val="130000"/>
              </a:schemeClr>
            </a:gs>
            <a:gs pos="80000">
              <a:schemeClr val="accent6">
                <a:shade val="90000"/>
                <a:hueOff val="0"/>
                <a:satOff val="0"/>
                <a:lumOff val="12042"/>
                <a:alphaOff val="0"/>
                <a:shade val="93000"/>
                <a:satMod val="130000"/>
              </a:schemeClr>
            </a:gs>
            <a:gs pos="100000">
              <a:schemeClr val="accent6">
                <a:shade val="90000"/>
                <a:hueOff val="0"/>
                <a:satOff val="0"/>
                <a:lumOff val="1204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583256" y="504379"/>
        <a:ext cx="240185" cy="240833"/>
      </dsp:txXfrm>
    </dsp:sp>
    <dsp:sp modelId="{B2C0BA53-0883-0046-8440-D8339BDEE8EA}">
      <dsp:nvSpPr>
        <dsp:cNvPr id="0" name=""/>
        <dsp:cNvSpPr/>
      </dsp:nvSpPr>
      <dsp:spPr>
        <a:xfrm>
          <a:off x="9068805" y="93727"/>
          <a:ext cx="1618497" cy="1062138"/>
        </a:xfrm>
        <a:prstGeom prst="roundRect">
          <a:avLst>
            <a:gd name="adj" fmla="val 10000"/>
          </a:avLst>
        </a:prstGeom>
        <a:gradFill rotWithShape="0">
          <a:gsLst>
            <a:gs pos="0">
              <a:schemeClr val="accent6">
                <a:shade val="80000"/>
                <a:hueOff val="0"/>
                <a:satOff val="0"/>
                <a:lumOff val="15727"/>
                <a:alphaOff val="0"/>
                <a:shade val="51000"/>
                <a:satMod val="130000"/>
              </a:schemeClr>
            </a:gs>
            <a:gs pos="80000">
              <a:schemeClr val="accent6">
                <a:shade val="80000"/>
                <a:hueOff val="0"/>
                <a:satOff val="0"/>
                <a:lumOff val="15727"/>
                <a:alphaOff val="0"/>
                <a:shade val="93000"/>
                <a:satMod val="130000"/>
              </a:schemeClr>
            </a:gs>
            <a:gs pos="100000">
              <a:schemeClr val="accent6">
                <a:shade val="80000"/>
                <a:hueOff val="0"/>
                <a:satOff val="0"/>
                <a:lumOff val="1572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Domestic Firewood</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099914" y="124836"/>
        <a:ext cx="1556279" cy="99992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93727"/>
          <a:ext cx="1618497" cy="1062138"/>
        </a:xfrm>
        <a:prstGeom prst="roundRect">
          <a:avLst>
            <a:gd name="adj" fmla="val 1000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All Biomass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36329" y="124836"/>
        <a:ext cx="1556279" cy="999920"/>
      </dsp:txXfrm>
    </dsp:sp>
    <dsp:sp modelId="{87C259A5-709A-F147-8C22-FB8BBA461F6D}">
      <dsp:nvSpPr>
        <dsp:cNvPr id="0" name=""/>
        <dsp:cNvSpPr/>
      </dsp:nvSpPr>
      <dsp:spPr>
        <a:xfrm>
          <a:off x="1785567" y="424102"/>
          <a:ext cx="343121" cy="401387"/>
        </a:xfrm>
        <a:prstGeom prst="rightArrow">
          <a:avLst>
            <a:gd name="adj1" fmla="val 60000"/>
            <a:gd name="adj2" fmla="val 50000"/>
          </a:avLst>
        </a:prstGeom>
        <a:gradFill rotWithShape="0">
          <a:gsLst>
            <a:gs pos="0">
              <a:schemeClr val="accent3">
                <a:shade val="90000"/>
                <a:hueOff val="0"/>
                <a:satOff val="0"/>
                <a:lumOff val="0"/>
                <a:alphaOff val="0"/>
                <a:shade val="51000"/>
                <a:satMod val="130000"/>
              </a:schemeClr>
            </a:gs>
            <a:gs pos="80000">
              <a:schemeClr val="accent3">
                <a:shade val="90000"/>
                <a:hueOff val="0"/>
                <a:satOff val="0"/>
                <a:lumOff val="0"/>
                <a:alphaOff val="0"/>
                <a:shade val="93000"/>
                <a:satMod val="130000"/>
              </a:schemeClr>
            </a:gs>
            <a:gs pos="100000">
              <a:schemeClr val="accent3">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85567" y="504379"/>
        <a:ext cx="240185" cy="240833"/>
      </dsp:txXfrm>
    </dsp:sp>
    <dsp:sp modelId="{60DC245C-D5C0-4649-B08F-73F6A0201303}">
      <dsp:nvSpPr>
        <dsp:cNvPr id="0" name=""/>
        <dsp:cNvSpPr/>
      </dsp:nvSpPr>
      <dsp:spPr>
        <a:xfrm>
          <a:off x="2271117" y="93727"/>
          <a:ext cx="1618497" cy="1062138"/>
        </a:xfrm>
        <a:prstGeom prst="roundRect">
          <a:avLst>
            <a:gd name="adj" fmla="val 10000"/>
          </a:avLst>
        </a:prstGeom>
        <a:gradFill rotWithShape="0">
          <a:gsLst>
            <a:gs pos="0">
              <a:schemeClr val="accent3">
                <a:shade val="50000"/>
                <a:hueOff val="15344"/>
                <a:satOff val="5946"/>
                <a:lumOff val="13064"/>
                <a:alphaOff val="0"/>
                <a:shade val="51000"/>
                <a:satMod val="130000"/>
              </a:schemeClr>
            </a:gs>
            <a:gs pos="80000">
              <a:schemeClr val="accent3">
                <a:shade val="50000"/>
                <a:hueOff val="15344"/>
                <a:satOff val="5946"/>
                <a:lumOff val="13064"/>
                <a:alphaOff val="0"/>
                <a:shade val="93000"/>
                <a:satMod val="130000"/>
              </a:schemeClr>
            </a:gs>
            <a:gs pos="100000">
              <a:schemeClr val="accent3">
                <a:shade val="50000"/>
                <a:hueOff val="15344"/>
                <a:satOff val="5946"/>
                <a:lumOff val="1306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Biomass Value Add</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2302226" y="124836"/>
        <a:ext cx="1556279" cy="999920"/>
      </dsp:txXfrm>
    </dsp:sp>
    <dsp:sp modelId="{59C07B7B-3372-684D-9A25-694B210ED606}">
      <dsp:nvSpPr>
        <dsp:cNvPr id="0" name=""/>
        <dsp:cNvSpPr/>
      </dsp:nvSpPr>
      <dsp:spPr>
        <a:xfrm>
          <a:off x="4051464" y="424102"/>
          <a:ext cx="343121" cy="401387"/>
        </a:xfrm>
        <a:prstGeom prst="rightArrow">
          <a:avLst>
            <a:gd name="adj1" fmla="val 60000"/>
            <a:gd name="adj2" fmla="val 50000"/>
          </a:avLst>
        </a:prstGeom>
        <a:gradFill rotWithShape="0">
          <a:gsLst>
            <a:gs pos="0">
              <a:schemeClr val="accent3">
                <a:shade val="90000"/>
                <a:hueOff val="20773"/>
                <a:satOff val="861"/>
                <a:lumOff val="8544"/>
                <a:alphaOff val="0"/>
                <a:shade val="51000"/>
                <a:satMod val="130000"/>
              </a:schemeClr>
            </a:gs>
            <a:gs pos="80000">
              <a:schemeClr val="accent3">
                <a:shade val="90000"/>
                <a:hueOff val="20773"/>
                <a:satOff val="861"/>
                <a:lumOff val="8544"/>
                <a:alphaOff val="0"/>
                <a:shade val="93000"/>
                <a:satMod val="130000"/>
              </a:schemeClr>
            </a:gs>
            <a:gs pos="100000">
              <a:schemeClr val="accent3">
                <a:shade val="90000"/>
                <a:hueOff val="20773"/>
                <a:satOff val="861"/>
                <a:lumOff val="85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51464" y="504379"/>
        <a:ext cx="240185" cy="240833"/>
      </dsp:txXfrm>
    </dsp:sp>
    <dsp:sp modelId="{20CE3761-CD40-7C4F-A196-87F589BF3E97}">
      <dsp:nvSpPr>
        <dsp:cNvPr id="0" name=""/>
        <dsp:cNvSpPr/>
      </dsp:nvSpPr>
      <dsp:spPr>
        <a:xfrm>
          <a:off x="4537013" y="93727"/>
          <a:ext cx="1618497" cy="1062138"/>
        </a:xfrm>
        <a:prstGeom prst="roundRect">
          <a:avLst>
            <a:gd name="adj" fmla="val 10000"/>
          </a:avLst>
        </a:prstGeom>
        <a:gradFill rotWithShape="0">
          <a:gsLst>
            <a:gs pos="0">
              <a:schemeClr val="accent3">
                <a:shade val="50000"/>
                <a:hueOff val="30689"/>
                <a:satOff val="11892"/>
                <a:lumOff val="26129"/>
                <a:alphaOff val="0"/>
                <a:shade val="51000"/>
                <a:satMod val="130000"/>
              </a:schemeClr>
            </a:gs>
            <a:gs pos="80000">
              <a:schemeClr val="accent3">
                <a:shade val="50000"/>
                <a:hueOff val="30689"/>
                <a:satOff val="11892"/>
                <a:lumOff val="26129"/>
                <a:alphaOff val="0"/>
                <a:shade val="93000"/>
                <a:satMod val="130000"/>
              </a:schemeClr>
            </a:gs>
            <a:gs pos="100000">
              <a:schemeClr val="accent3">
                <a:shade val="50000"/>
                <a:hueOff val="30689"/>
                <a:satOff val="11892"/>
                <a:lumOff val="261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Transport</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68122" y="124836"/>
        <a:ext cx="1556279" cy="999920"/>
      </dsp:txXfrm>
    </dsp:sp>
    <dsp:sp modelId="{9948A9C8-EEC2-9749-8127-F36ECE92164F}">
      <dsp:nvSpPr>
        <dsp:cNvPr id="0" name=""/>
        <dsp:cNvSpPr/>
      </dsp:nvSpPr>
      <dsp:spPr>
        <a:xfrm>
          <a:off x="6317360" y="424102"/>
          <a:ext cx="343121" cy="401387"/>
        </a:xfrm>
        <a:prstGeom prst="rightArrow">
          <a:avLst>
            <a:gd name="adj1" fmla="val 60000"/>
            <a:gd name="adj2" fmla="val 50000"/>
          </a:avLst>
        </a:prstGeom>
        <a:gradFill rotWithShape="0">
          <a:gsLst>
            <a:gs pos="0">
              <a:schemeClr val="accent3">
                <a:shade val="90000"/>
                <a:hueOff val="41546"/>
                <a:satOff val="1721"/>
                <a:lumOff val="17087"/>
                <a:alphaOff val="0"/>
                <a:shade val="51000"/>
                <a:satMod val="130000"/>
              </a:schemeClr>
            </a:gs>
            <a:gs pos="80000">
              <a:schemeClr val="accent3">
                <a:shade val="90000"/>
                <a:hueOff val="41546"/>
                <a:satOff val="1721"/>
                <a:lumOff val="17087"/>
                <a:alphaOff val="0"/>
                <a:shade val="93000"/>
                <a:satMod val="130000"/>
              </a:schemeClr>
            </a:gs>
            <a:gs pos="100000">
              <a:schemeClr val="accent3">
                <a:shade val="90000"/>
                <a:hueOff val="41546"/>
                <a:satOff val="1721"/>
                <a:lumOff val="170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17360" y="504379"/>
        <a:ext cx="240185" cy="240833"/>
      </dsp:txXfrm>
    </dsp:sp>
    <dsp:sp modelId="{724E64BE-893B-4844-B82E-001DBB59320A}">
      <dsp:nvSpPr>
        <dsp:cNvPr id="0" name=""/>
        <dsp:cNvSpPr/>
      </dsp:nvSpPr>
      <dsp:spPr>
        <a:xfrm>
          <a:off x="6802909" y="93727"/>
          <a:ext cx="1618497" cy="1062138"/>
        </a:xfrm>
        <a:prstGeom prst="roundRect">
          <a:avLst>
            <a:gd name="adj" fmla="val 10000"/>
          </a:avLst>
        </a:prstGeom>
        <a:gradFill rotWithShape="0">
          <a:gsLst>
            <a:gs pos="0">
              <a:schemeClr val="accent3">
                <a:shade val="50000"/>
                <a:hueOff val="30689"/>
                <a:satOff val="11892"/>
                <a:lumOff val="26129"/>
                <a:alphaOff val="0"/>
                <a:shade val="51000"/>
                <a:satMod val="130000"/>
              </a:schemeClr>
            </a:gs>
            <a:gs pos="80000">
              <a:schemeClr val="accent3">
                <a:shade val="50000"/>
                <a:hueOff val="30689"/>
                <a:satOff val="11892"/>
                <a:lumOff val="26129"/>
                <a:alphaOff val="0"/>
                <a:shade val="93000"/>
                <a:satMod val="130000"/>
              </a:schemeClr>
            </a:gs>
            <a:gs pos="100000">
              <a:schemeClr val="accent3">
                <a:shade val="50000"/>
                <a:hueOff val="30689"/>
                <a:satOff val="11892"/>
                <a:lumOff val="261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Pellets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34018" y="124836"/>
        <a:ext cx="1556279" cy="999920"/>
      </dsp:txXfrm>
    </dsp:sp>
    <dsp:sp modelId="{40D2FDCB-1F68-C545-A498-D232CB027390}">
      <dsp:nvSpPr>
        <dsp:cNvPr id="0" name=""/>
        <dsp:cNvSpPr/>
      </dsp:nvSpPr>
      <dsp:spPr>
        <a:xfrm>
          <a:off x="8583256" y="424102"/>
          <a:ext cx="343121" cy="401387"/>
        </a:xfrm>
        <a:prstGeom prst="rightArrow">
          <a:avLst>
            <a:gd name="adj1" fmla="val 60000"/>
            <a:gd name="adj2" fmla="val 50000"/>
          </a:avLst>
        </a:prstGeom>
        <a:gradFill rotWithShape="0">
          <a:gsLst>
            <a:gs pos="0">
              <a:schemeClr val="accent3">
                <a:shade val="90000"/>
                <a:hueOff val="20773"/>
                <a:satOff val="861"/>
                <a:lumOff val="8544"/>
                <a:alphaOff val="0"/>
                <a:shade val="51000"/>
                <a:satMod val="130000"/>
              </a:schemeClr>
            </a:gs>
            <a:gs pos="80000">
              <a:schemeClr val="accent3">
                <a:shade val="90000"/>
                <a:hueOff val="20773"/>
                <a:satOff val="861"/>
                <a:lumOff val="8544"/>
                <a:alphaOff val="0"/>
                <a:shade val="93000"/>
                <a:satMod val="130000"/>
              </a:schemeClr>
            </a:gs>
            <a:gs pos="100000">
              <a:schemeClr val="accent3">
                <a:shade val="90000"/>
                <a:hueOff val="20773"/>
                <a:satOff val="861"/>
                <a:lumOff val="85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583256" y="504379"/>
        <a:ext cx="240185" cy="240833"/>
      </dsp:txXfrm>
    </dsp:sp>
    <dsp:sp modelId="{B2C0BA53-0883-0046-8440-D8339BDEE8EA}">
      <dsp:nvSpPr>
        <dsp:cNvPr id="0" name=""/>
        <dsp:cNvSpPr/>
      </dsp:nvSpPr>
      <dsp:spPr>
        <a:xfrm>
          <a:off x="9068805" y="93727"/>
          <a:ext cx="1618497" cy="1062138"/>
        </a:xfrm>
        <a:prstGeom prst="roundRect">
          <a:avLst>
            <a:gd name="adj" fmla="val 10000"/>
          </a:avLst>
        </a:prstGeom>
        <a:gradFill rotWithShape="0">
          <a:gsLst>
            <a:gs pos="0">
              <a:schemeClr val="accent3">
                <a:shade val="50000"/>
                <a:hueOff val="15344"/>
                <a:satOff val="5946"/>
                <a:lumOff val="13064"/>
                <a:alphaOff val="0"/>
                <a:shade val="51000"/>
                <a:satMod val="130000"/>
              </a:schemeClr>
            </a:gs>
            <a:gs pos="80000">
              <a:schemeClr val="accent3">
                <a:shade val="50000"/>
                <a:hueOff val="15344"/>
                <a:satOff val="5946"/>
                <a:lumOff val="13064"/>
                <a:alphaOff val="0"/>
                <a:shade val="93000"/>
                <a:satMod val="130000"/>
              </a:schemeClr>
            </a:gs>
            <a:gs pos="100000">
              <a:schemeClr val="accent3">
                <a:shade val="50000"/>
                <a:hueOff val="15344"/>
                <a:satOff val="5946"/>
                <a:lumOff val="1306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Energy / Steam</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099914" y="124836"/>
        <a:ext cx="1556279" cy="99992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20" y="2686"/>
          <a:ext cx="1618497" cy="1244219"/>
        </a:xfrm>
        <a:prstGeom prst="roundRect">
          <a:avLst>
            <a:gd name="adj" fmla="val 10000"/>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All Biomass</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 </a:t>
          </a:r>
        </a:p>
      </dsp:txBody>
      <dsp:txXfrm>
        <a:off x="41662" y="39128"/>
        <a:ext cx="1545613" cy="1171335"/>
      </dsp:txXfrm>
    </dsp:sp>
    <dsp:sp modelId="{87C259A5-709A-F147-8C22-FB8BBA461F6D}">
      <dsp:nvSpPr>
        <dsp:cNvPr id="0" name=""/>
        <dsp:cNvSpPr/>
      </dsp:nvSpPr>
      <dsp:spPr>
        <a:xfrm>
          <a:off x="1785567" y="424102"/>
          <a:ext cx="343121" cy="401387"/>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85567" y="504379"/>
        <a:ext cx="240185" cy="240833"/>
      </dsp:txXfrm>
    </dsp:sp>
    <dsp:sp modelId="{60DC245C-D5C0-4649-B08F-73F6A0201303}">
      <dsp:nvSpPr>
        <dsp:cNvPr id="0" name=""/>
        <dsp:cNvSpPr/>
      </dsp:nvSpPr>
      <dsp:spPr>
        <a:xfrm>
          <a:off x="2271117" y="2686"/>
          <a:ext cx="1618497" cy="1244219"/>
        </a:xfrm>
        <a:prstGeom prst="roundRect">
          <a:avLst>
            <a:gd name="adj" fmla="val 10000"/>
          </a:avLst>
        </a:prstGeom>
        <a:gradFill rotWithShape="0">
          <a:gsLst>
            <a:gs pos="0">
              <a:schemeClr val="accent6">
                <a:shade val="50000"/>
                <a:hueOff val="0"/>
                <a:satOff val="0"/>
                <a:lumOff val="13058"/>
                <a:alphaOff val="0"/>
                <a:shade val="51000"/>
                <a:satMod val="130000"/>
              </a:schemeClr>
            </a:gs>
            <a:gs pos="80000">
              <a:schemeClr val="accent6">
                <a:shade val="50000"/>
                <a:hueOff val="0"/>
                <a:satOff val="0"/>
                <a:lumOff val="13058"/>
                <a:alphaOff val="0"/>
                <a:shade val="93000"/>
                <a:satMod val="130000"/>
              </a:schemeClr>
            </a:gs>
            <a:gs pos="100000">
              <a:schemeClr val="accent6">
                <a:shade val="50000"/>
                <a:hueOff val="0"/>
                <a:satOff val="0"/>
                <a:lumOff val="130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Lumber</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2307559" y="39128"/>
        <a:ext cx="1545613" cy="1171335"/>
      </dsp:txXfrm>
    </dsp:sp>
    <dsp:sp modelId="{59C07B7B-3372-684D-9A25-694B210ED606}">
      <dsp:nvSpPr>
        <dsp:cNvPr id="0" name=""/>
        <dsp:cNvSpPr/>
      </dsp:nvSpPr>
      <dsp:spPr>
        <a:xfrm>
          <a:off x="4051464"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051464" y="504379"/>
        <a:ext cx="240185" cy="240833"/>
      </dsp:txXfrm>
    </dsp:sp>
    <dsp:sp modelId="{20CE3761-CD40-7C4F-A196-87F589BF3E97}">
      <dsp:nvSpPr>
        <dsp:cNvPr id="0" name=""/>
        <dsp:cNvSpPr/>
      </dsp:nvSpPr>
      <dsp:spPr>
        <a:xfrm>
          <a:off x="4537013" y="2686"/>
          <a:ext cx="1618497" cy="1244219"/>
        </a:xfrm>
        <a:prstGeom prst="roundRect">
          <a:avLst>
            <a:gd name="adj" fmla="val 10000"/>
          </a:avLst>
        </a:prstGeom>
        <a:gradFill rotWithShape="0">
          <a:gsLst>
            <a:gs pos="0">
              <a:schemeClr val="accent6">
                <a:shade val="50000"/>
                <a:hueOff val="0"/>
                <a:satOff val="0"/>
                <a:lumOff val="26117"/>
                <a:alphaOff val="0"/>
                <a:shade val="51000"/>
                <a:satMod val="130000"/>
              </a:schemeClr>
            </a:gs>
            <a:gs pos="80000">
              <a:schemeClr val="accent6">
                <a:shade val="50000"/>
                <a:hueOff val="0"/>
                <a:satOff val="0"/>
                <a:lumOff val="26117"/>
                <a:alphaOff val="0"/>
                <a:shade val="93000"/>
                <a:satMod val="130000"/>
              </a:schemeClr>
            </a:gs>
            <a:gs pos="100000">
              <a:schemeClr val="accent6">
                <a:shade val="50000"/>
                <a:hueOff val="0"/>
                <a:satOff val="0"/>
                <a:lumOff val="261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Transport</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4573455" y="39128"/>
        <a:ext cx="1545613" cy="1171335"/>
      </dsp:txXfrm>
    </dsp:sp>
    <dsp:sp modelId="{9948A9C8-EEC2-9749-8127-F36ECE92164F}">
      <dsp:nvSpPr>
        <dsp:cNvPr id="0" name=""/>
        <dsp:cNvSpPr/>
      </dsp:nvSpPr>
      <dsp:spPr>
        <a:xfrm>
          <a:off x="6317360" y="424102"/>
          <a:ext cx="343121" cy="401387"/>
        </a:xfrm>
        <a:prstGeom prst="rightArrow">
          <a:avLst>
            <a:gd name="adj1" fmla="val 60000"/>
            <a:gd name="adj2" fmla="val 50000"/>
          </a:avLst>
        </a:prstGeom>
        <a:gradFill rotWithShape="0">
          <a:gsLst>
            <a:gs pos="0">
              <a:schemeClr val="accent6">
                <a:shade val="90000"/>
                <a:hueOff val="0"/>
                <a:satOff val="0"/>
                <a:lumOff val="17177"/>
                <a:alphaOff val="0"/>
                <a:shade val="51000"/>
                <a:satMod val="130000"/>
              </a:schemeClr>
            </a:gs>
            <a:gs pos="80000">
              <a:schemeClr val="accent6">
                <a:shade val="90000"/>
                <a:hueOff val="0"/>
                <a:satOff val="0"/>
                <a:lumOff val="17177"/>
                <a:alphaOff val="0"/>
                <a:shade val="93000"/>
                <a:satMod val="130000"/>
              </a:schemeClr>
            </a:gs>
            <a:gs pos="100000">
              <a:schemeClr val="accent6">
                <a:shade val="90000"/>
                <a:hueOff val="0"/>
                <a:satOff val="0"/>
                <a:lumOff val="17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317360" y="504379"/>
        <a:ext cx="240185" cy="240833"/>
      </dsp:txXfrm>
    </dsp:sp>
    <dsp:sp modelId="{724E64BE-893B-4844-B82E-001DBB59320A}">
      <dsp:nvSpPr>
        <dsp:cNvPr id="0" name=""/>
        <dsp:cNvSpPr/>
      </dsp:nvSpPr>
      <dsp:spPr>
        <a:xfrm>
          <a:off x="6802909" y="2686"/>
          <a:ext cx="1618497" cy="1244219"/>
        </a:xfrm>
        <a:prstGeom prst="roundRect">
          <a:avLst>
            <a:gd name="adj" fmla="val 10000"/>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Chip</a:t>
          </a:r>
          <a:r>
            <a:rPr lang="en-US" sz="1500" kern="1200" dirty="0"/>
            <a:t> </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6839351" y="39128"/>
        <a:ext cx="1545613" cy="1171335"/>
      </dsp:txXfrm>
    </dsp:sp>
    <dsp:sp modelId="{40D2FDCB-1F68-C545-A498-D232CB027390}">
      <dsp:nvSpPr>
        <dsp:cNvPr id="0" name=""/>
        <dsp:cNvSpPr/>
      </dsp:nvSpPr>
      <dsp:spPr>
        <a:xfrm>
          <a:off x="8583256" y="424102"/>
          <a:ext cx="343121" cy="401387"/>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583256" y="504379"/>
        <a:ext cx="240185" cy="240833"/>
      </dsp:txXfrm>
    </dsp:sp>
    <dsp:sp modelId="{B2C0BA53-0883-0046-8440-D8339BDEE8EA}">
      <dsp:nvSpPr>
        <dsp:cNvPr id="0" name=""/>
        <dsp:cNvSpPr/>
      </dsp:nvSpPr>
      <dsp:spPr>
        <a:xfrm>
          <a:off x="9068805" y="2686"/>
          <a:ext cx="1618497" cy="1244219"/>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highlight>
                <a:srgbClr val="000000"/>
              </a:highlight>
            </a:rPr>
            <a:t>Heat / Steam</a:t>
          </a:r>
        </a:p>
        <a:p>
          <a:pPr marL="0" lvl="0" indent="0" algn="ctr" defTabSz="666750">
            <a:lnSpc>
              <a:spcPct val="90000"/>
            </a:lnSpc>
            <a:spcBef>
              <a:spcPct val="0"/>
            </a:spcBef>
            <a:spcAft>
              <a:spcPct val="35000"/>
            </a:spcAft>
            <a:buNone/>
          </a:pPr>
          <a:endParaRPr lang="en-US" sz="1500" kern="1200" dirty="0">
            <a:solidFill>
              <a:schemeClr val="bg1"/>
            </a:solidFill>
          </a:endParaRP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9105247" y="39128"/>
        <a:ext cx="1545613" cy="117133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034E2-C7B4-4F62-86AF-9A6E436E815C}">
      <dsp:nvSpPr>
        <dsp:cNvPr id="0" name=""/>
        <dsp:cNvSpPr/>
      </dsp:nvSpPr>
      <dsp:spPr>
        <a:xfrm rot="10800000">
          <a:off x="2135577" y="1666"/>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Packaging</a:t>
          </a:r>
        </a:p>
      </dsp:txBody>
      <dsp:txXfrm rot="10800000">
        <a:off x="2402467" y="1666"/>
        <a:ext cx="7152078" cy="1067560"/>
      </dsp:txXfrm>
    </dsp:sp>
    <dsp:sp modelId="{07775E88-89F6-4355-9848-65E0F9C63449}">
      <dsp:nvSpPr>
        <dsp:cNvPr id="0" name=""/>
        <dsp:cNvSpPr/>
      </dsp:nvSpPr>
      <dsp:spPr>
        <a:xfrm>
          <a:off x="1601797" y="1666"/>
          <a:ext cx="1067560" cy="1067560"/>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E2639-89B2-48AD-940C-82BCAFF1C7BB}">
      <dsp:nvSpPr>
        <dsp:cNvPr id="0" name=""/>
        <dsp:cNvSpPr/>
      </dsp:nvSpPr>
      <dsp:spPr>
        <a:xfrm rot="10800000">
          <a:off x="2135577" y="1387902"/>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Palettes</a:t>
          </a:r>
        </a:p>
      </dsp:txBody>
      <dsp:txXfrm rot="10800000">
        <a:off x="2402467" y="1387902"/>
        <a:ext cx="7152078" cy="1067560"/>
      </dsp:txXfrm>
    </dsp:sp>
    <dsp:sp modelId="{F4E0AD5B-CA09-4E53-A327-6180E8617D17}">
      <dsp:nvSpPr>
        <dsp:cNvPr id="0" name=""/>
        <dsp:cNvSpPr/>
      </dsp:nvSpPr>
      <dsp:spPr>
        <a:xfrm>
          <a:off x="1601797" y="1387902"/>
          <a:ext cx="1067560" cy="1067560"/>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163B6A-03BC-4085-9322-7DF90876DE1D}">
      <dsp:nvSpPr>
        <dsp:cNvPr id="0" name=""/>
        <dsp:cNvSpPr/>
      </dsp:nvSpPr>
      <dsp:spPr>
        <a:xfrm rot="10800000">
          <a:off x="2135577" y="2774137"/>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Mine Support Timber</a:t>
          </a:r>
        </a:p>
      </dsp:txBody>
      <dsp:txXfrm rot="10800000">
        <a:off x="2402467" y="2774137"/>
        <a:ext cx="7152078" cy="1067560"/>
      </dsp:txXfrm>
    </dsp:sp>
    <dsp:sp modelId="{C443FAC6-2859-4CBB-8CA3-6A562399F52F}">
      <dsp:nvSpPr>
        <dsp:cNvPr id="0" name=""/>
        <dsp:cNvSpPr/>
      </dsp:nvSpPr>
      <dsp:spPr>
        <a:xfrm>
          <a:off x="1601797" y="2774137"/>
          <a:ext cx="1067560" cy="1067560"/>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ED52A-F7FE-4269-8FDE-02A0092AA07E}">
      <dsp:nvSpPr>
        <dsp:cNvPr id="0" name=""/>
        <dsp:cNvSpPr/>
      </dsp:nvSpPr>
      <dsp:spPr>
        <a:xfrm rot="10800000">
          <a:off x="2135577" y="4160373"/>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Timber (NCT)</a:t>
          </a:r>
        </a:p>
      </dsp:txBody>
      <dsp:txXfrm rot="10800000">
        <a:off x="2402467" y="4160373"/>
        <a:ext cx="7152078" cy="1067560"/>
      </dsp:txXfrm>
    </dsp:sp>
    <dsp:sp modelId="{987AD710-6A47-4173-ADAD-F3E6592D1247}">
      <dsp:nvSpPr>
        <dsp:cNvPr id="0" name=""/>
        <dsp:cNvSpPr/>
      </dsp:nvSpPr>
      <dsp:spPr>
        <a:xfrm>
          <a:off x="1601797" y="4160373"/>
          <a:ext cx="1067560" cy="1067560"/>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B9E8A-9F05-421B-8D3A-431456B30433}">
      <dsp:nvSpPr>
        <dsp:cNvPr id="0" name=""/>
        <dsp:cNvSpPr/>
      </dsp:nvSpPr>
      <dsp:spPr>
        <a:xfrm rot="10800000">
          <a:off x="2135577" y="5546608"/>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Bio Jet Fuel</a:t>
          </a:r>
        </a:p>
      </dsp:txBody>
      <dsp:txXfrm rot="10800000">
        <a:off x="2402467" y="5546608"/>
        <a:ext cx="7152078" cy="1067560"/>
      </dsp:txXfrm>
    </dsp:sp>
    <dsp:sp modelId="{C7586440-BFDD-4B5D-905D-1F865AAE0495}">
      <dsp:nvSpPr>
        <dsp:cNvPr id="0" name=""/>
        <dsp:cNvSpPr/>
      </dsp:nvSpPr>
      <dsp:spPr>
        <a:xfrm>
          <a:off x="1601797" y="5546608"/>
          <a:ext cx="1067560" cy="1067560"/>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034E2-C7B4-4F62-86AF-9A6E436E815C}">
      <dsp:nvSpPr>
        <dsp:cNvPr id="0" name=""/>
        <dsp:cNvSpPr/>
      </dsp:nvSpPr>
      <dsp:spPr>
        <a:xfrm rot="10800000">
          <a:off x="2135577" y="1666"/>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Biochar, Compost, </a:t>
          </a:r>
          <a:r>
            <a:rPr lang="en-ZA" sz="2800" kern="1200" dirty="0" err="1"/>
            <a:t>Hydrosoils</a:t>
          </a:r>
          <a:endParaRPr lang="en-ZA" sz="2800" kern="1200" dirty="0"/>
        </a:p>
      </dsp:txBody>
      <dsp:txXfrm rot="10800000">
        <a:off x="2402467" y="1666"/>
        <a:ext cx="7152078" cy="1067560"/>
      </dsp:txXfrm>
    </dsp:sp>
    <dsp:sp modelId="{07775E88-89F6-4355-9848-65E0F9C63449}">
      <dsp:nvSpPr>
        <dsp:cNvPr id="0" name=""/>
        <dsp:cNvSpPr/>
      </dsp:nvSpPr>
      <dsp:spPr>
        <a:xfrm>
          <a:off x="1601797" y="1666"/>
          <a:ext cx="1067560" cy="1067560"/>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E2639-89B2-48AD-940C-82BCAFF1C7BB}">
      <dsp:nvSpPr>
        <dsp:cNvPr id="0" name=""/>
        <dsp:cNvSpPr/>
      </dsp:nvSpPr>
      <dsp:spPr>
        <a:xfrm rot="10800000">
          <a:off x="2135577" y="1387902"/>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Erosion Control</a:t>
          </a:r>
        </a:p>
      </dsp:txBody>
      <dsp:txXfrm rot="10800000">
        <a:off x="2402467" y="1387902"/>
        <a:ext cx="7152078" cy="1067560"/>
      </dsp:txXfrm>
    </dsp:sp>
    <dsp:sp modelId="{F4E0AD5B-CA09-4E53-A327-6180E8617D17}">
      <dsp:nvSpPr>
        <dsp:cNvPr id="0" name=""/>
        <dsp:cNvSpPr/>
      </dsp:nvSpPr>
      <dsp:spPr>
        <a:xfrm>
          <a:off x="1601797" y="1387902"/>
          <a:ext cx="1067560" cy="1067560"/>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163B6A-03BC-4085-9322-7DF90876DE1D}">
      <dsp:nvSpPr>
        <dsp:cNvPr id="0" name=""/>
        <dsp:cNvSpPr/>
      </dsp:nvSpPr>
      <dsp:spPr>
        <a:xfrm rot="10800000">
          <a:off x="2135577" y="2774137"/>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Agricultural Mulch</a:t>
          </a:r>
        </a:p>
      </dsp:txBody>
      <dsp:txXfrm rot="10800000">
        <a:off x="2402467" y="2774137"/>
        <a:ext cx="7152078" cy="1067560"/>
      </dsp:txXfrm>
    </dsp:sp>
    <dsp:sp modelId="{C443FAC6-2859-4CBB-8CA3-6A562399F52F}">
      <dsp:nvSpPr>
        <dsp:cNvPr id="0" name=""/>
        <dsp:cNvSpPr/>
      </dsp:nvSpPr>
      <dsp:spPr>
        <a:xfrm>
          <a:off x="1601797" y="2774137"/>
          <a:ext cx="1067560" cy="1067560"/>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ED52A-F7FE-4269-8FDE-02A0092AA07E}">
      <dsp:nvSpPr>
        <dsp:cNvPr id="0" name=""/>
        <dsp:cNvSpPr/>
      </dsp:nvSpPr>
      <dsp:spPr>
        <a:xfrm rot="10800000">
          <a:off x="2135577" y="4160373"/>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err="1"/>
            <a:t>Oom</a:t>
          </a:r>
          <a:r>
            <a:rPr lang="en-ZA" sz="2800" kern="1200" dirty="0"/>
            <a:t> </a:t>
          </a:r>
          <a:r>
            <a:rPr lang="en-ZA" sz="2800" kern="1200" dirty="0" err="1"/>
            <a:t>Braam</a:t>
          </a:r>
          <a:r>
            <a:rPr lang="en-ZA" sz="2800" kern="1200" dirty="0"/>
            <a:t> se Cow Chow</a:t>
          </a:r>
        </a:p>
      </dsp:txBody>
      <dsp:txXfrm rot="10800000">
        <a:off x="2402467" y="4160373"/>
        <a:ext cx="7152078" cy="1067560"/>
      </dsp:txXfrm>
    </dsp:sp>
    <dsp:sp modelId="{987AD710-6A47-4173-ADAD-F3E6592D1247}">
      <dsp:nvSpPr>
        <dsp:cNvPr id="0" name=""/>
        <dsp:cNvSpPr/>
      </dsp:nvSpPr>
      <dsp:spPr>
        <a:xfrm>
          <a:off x="1601797" y="4160373"/>
          <a:ext cx="1067560" cy="1067560"/>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B9E8A-9F05-421B-8D3A-431456B30433}">
      <dsp:nvSpPr>
        <dsp:cNvPr id="0" name=""/>
        <dsp:cNvSpPr/>
      </dsp:nvSpPr>
      <dsp:spPr>
        <a:xfrm rot="10800000">
          <a:off x="2135577" y="5546608"/>
          <a:ext cx="7418968" cy="106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765" tIns="106680" rIns="199136" bIns="106680" numCol="1" spcCol="1270" anchor="ctr" anchorCtr="0">
          <a:noAutofit/>
        </a:bodyPr>
        <a:lstStyle/>
        <a:p>
          <a:pPr marL="0" lvl="0" indent="0" algn="ctr" defTabSz="1244600">
            <a:lnSpc>
              <a:spcPct val="90000"/>
            </a:lnSpc>
            <a:spcBef>
              <a:spcPct val="0"/>
            </a:spcBef>
            <a:spcAft>
              <a:spcPct val="35000"/>
            </a:spcAft>
            <a:buNone/>
          </a:pPr>
          <a:r>
            <a:rPr lang="en-ZA" sz="2800" kern="1200" dirty="0"/>
            <a:t>Fireproof Building material</a:t>
          </a:r>
        </a:p>
      </dsp:txBody>
      <dsp:txXfrm rot="10800000">
        <a:off x="2402467" y="5546608"/>
        <a:ext cx="7152078" cy="1067560"/>
      </dsp:txXfrm>
    </dsp:sp>
    <dsp:sp modelId="{C7586440-BFDD-4B5D-905D-1F865AAE0495}">
      <dsp:nvSpPr>
        <dsp:cNvPr id="0" name=""/>
        <dsp:cNvSpPr/>
      </dsp:nvSpPr>
      <dsp:spPr>
        <a:xfrm>
          <a:off x="1601797" y="5546608"/>
          <a:ext cx="1067560" cy="1067560"/>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F6148-9BCF-B040-B894-ADA01B6DA690}">
      <dsp:nvSpPr>
        <dsp:cNvPr id="0" name=""/>
        <dsp:cNvSpPr/>
      </dsp:nvSpPr>
      <dsp:spPr>
        <a:xfrm>
          <a:off x="5218" y="94864"/>
          <a:ext cx="1617817" cy="970690"/>
        </a:xfrm>
        <a:prstGeom prst="roundRect">
          <a:avLst>
            <a:gd name="adj" fmla="val 10000"/>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Characterise</a:t>
          </a:r>
          <a:r>
            <a:rPr lang="en-US" sz="1900" kern="1200" dirty="0"/>
            <a:t> Biomass</a:t>
          </a:r>
        </a:p>
      </dsp:txBody>
      <dsp:txXfrm>
        <a:off x="33649" y="123295"/>
        <a:ext cx="1560955" cy="913828"/>
      </dsp:txXfrm>
    </dsp:sp>
    <dsp:sp modelId="{83788992-DD53-A747-B3E5-C944E6756C8A}">
      <dsp:nvSpPr>
        <dsp:cNvPr id="0" name=""/>
        <dsp:cNvSpPr/>
      </dsp:nvSpPr>
      <dsp:spPr>
        <a:xfrm>
          <a:off x="1784818" y="379600"/>
          <a:ext cx="342977" cy="401218"/>
        </a:xfrm>
        <a:prstGeom prst="rightArrow">
          <a:avLst>
            <a:gd name="adj1" fmla="val 60000"/>
            <a:gd name="adj2" fmla="val 50000"/>
          </a:avLst>
        </a:prstGeom>
        <a:gradFill rotWithShape="0">
          <a:gsLst>
            <a:gs pos="0">
              <a:schemeClr val="accent1">
                <a:shade val="90000"/>
                <a:hueOff val="0"/>
                <a:satOff val="0"/>
                <a:lumOff val="0"/>
                <a:alphaOff val="0"/>
                <a:shade val="51000"/>
                <a:satMod val="130000"/>
              </a:schemeClr>
            </a:gs>
            <a:gs pos="80000">
              <a:schemeClr val="accent1">
                <a:shade val="90000"/>
                <a:hueOff val="0"/>
                <a:satOff val="0"/>
                <a:lumOff val="0"/>
                <a:alphaOff val="0"/>
                <a:shade val="93000"/>
                <a:satMod val="130000"/>
              </a:schemeClr>
            </a:gs>
            <a:gs pos="100000">
              <a:schemeClr val="accent1">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84818" y="459844"/>
        <a:ext cx="240084" cy="240730"/>
      </dsp:txXfrm>
    </dsp:sp>
    <dsp:sp modelId="{35900F42-726A-D946-B2D8-FAF9A874C365}">
      <dsp:nvSpPr>
        <dsp:cNvPr id="0" name=""/>
        <dsp:cNvSpPr/>
      </dsp:nvSpPr>
      <dsp:spPr>
        <a:xfrm>
          <a:off x="2270163" y="94864"/>
          <a:ext cx="1617817" cy="970690"/>
        </a:xfrm>
        <a:prstGeom prst="roundRect">
          <a:avLst>
            <a:gd name="adj" fmla="val 10000"/>
          </a:avLst>
        </a:prstGeom>
        <a:gradFill rotWithShape="0">
          <a:gsLst>
            <a:gs pos="0">
              <a:schemeClr val="accent1">
                <a:shade val="50000"/>
                <a:hueOff val="255083"/>
                <a:satOff val="-20472"/>
                <a:lumOff val="20264"/>
                <a:alphaOff val="0"/>
                <a:shade val="51000"/>
                <a:satMod val="130000"/>
              </a:schemeClr>
            </a:gs>
            <a:gs pos="80000">
              <a:schemeClr val="accent1">
                <a:shade val="50000"/>
                <a:hueOff val="255083"/>
                <a:satOff val="-20472"/>
                <a:lumOff val="20264"/>
                <a:alphaOff val="0"/>
                <a:shade val="93000"/>
                <a:satMod val="130000"/>
              </a:schemeClr>
            </a:gs>
            <a:gs pos="100000">
              <a:schemeClr val="accent1">
                <a:shade val="50000"/>
                <a:hueOff val="255083"/>
                <a:satOff val="-20472"/>
                <a:lumOff val="2026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Secure Biomass Offtake</a:t>
          </a:r>
        </a:p>
      </dsp:txBody>
      <dsp:txXfrm>
        <a:off x="2298594" y="123295"/>
        <a:ext cx="1560955" cy="913828"/>
      </dsp:txXfrm>
    </dsp:sp>
    <dsp:sp modelId="{D8DDFEAF-AC90-C042-99D8-1DC993CECF31}">
      <dsp:nvSpPr>
        <dsp:cNvPr id="0" name=""/>
        <dsp:cNvSpPr/>
      </dsp:nvSpPr>
      <dsp:spPr>
        <a:xfrm>
          <a:off x="4049763" y="379600"/>
          <a:ext cx="342977" cy="401218"/>
        </a:xfrm>
        <a:prstGeom prst="rightArrow">
          <a:avLst>
            <a:gd name="adj1" fmla="val 60000"/>
            <a:gd name="adj2" fmla="val 50000"/>
          </a:avLst>
        </a:prstGeom>
        <a:gradFill rotWithShape="0">
          <a:gsLst>
            <a:gs pos="0">
              <a:schemeClr val="accent1">
                <a:shade val="90000"/>
                <a:hueOff val="338121"/>
                <a:satOff val="-25944"/>
                <a:lumOff val="21984"/>
                <a:alphaOff val="0"/>
                <a:shade val="51000"/>
                <a:satMod val="130000"/>
              </a:schemeClr>
            </a:gs>
            <a:gs pos="80000">
              <a:schemeClr val="accent1">
                <a:shade val="90000"/>
                <a:hueOff val="338121"/>
                <a:satOff val="-25944"/>
                <a:lumOff val="21984"/>
                <a:alphaOff val="0"/>
                <a:shade val="93000"/>
                <a:satMod val="130000"/>
              </a:schemeClr>
            </a:gs>
            <a:gs pos="100000">
              <a:schemeClr val="accent1">
                <a:shade val="90000"/>
                <a:hueOff val="338121"/>
                <a:satOff val="-25944"/>
                <a:lumOff val="2198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049763" y="459844"/>
        <a:ext cx="240084" cy="240730"/>
      </dsp:txXfrm>
    </dsp:sp>
    <dsp:sp modelId="{50924D59-7549-644A-BDB4-45730A8B4D78}">
      <dsp:nvSpPr>
        <dsp:cNvPr id="0" name=""/>
        <dsp:cNvSpPr/>
      </dsp:nvSpPr>
      <dsp:spPr>
        <a:xfrm>
          <a:off x="4535108" y="94864"/>
          <a:ext cx="1617817" cy="970690"/>
        </a:xfrm>
        <a:prstGeom prst="roundRect">
          <a:avLst>
            <a:gd name="adj" fmla="val 10000"/>
          </a:avLst>
        </a:prstGeom>
        <a:gradFill rotWithShape="0">
          <a:gsLst>
            <a:gs pos="0">
              <a:schemeClr val="accent1">
                <a:shade val="50000"/>
                <a:hueOff val="510166"/>
                <a:satOff val="-40943"/>
                <a:lumOff val="40528"/>
                <a:alphaOff val="0"/>
                <a:shade val="51000"/>
                <a:satMod val="130000"/>
              </a:schemeClr>
            </a:gs>
            <a:gs pos="80000">
              <a:schemeClr val="accent1">
                <a:shade val="50000"/>
                <a:hueOff val="510166"/>
                <a:satOff val="-40943"/>
                <a:lumOff val="40528"/>
                <a:alphaOff val="0"/>
                <a:shade val="93000"/>
                <a:satMod val="130000"/>
              </a:schemeClr>
            </a:gs>
            <a:gs pos="100000">
              <a:schemeClr val="accent1">
                <a:shade val="50000"/>
                <a:hueOff val="510166"/>
                <a:satOff val="-40943"/>
                <a:lumOff val="405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Contracting / Takeoff  </a:t>
          </a:r>
        </a:p>
      </dsp:txBody>
      <dsp:txXfrm>
        <a:off x="4563539" y="123295"/>
        <a:ext cx="1560955" cy="913828"/>
      </dsp:txXfrm>
    </dsp:sp>
    <dsp:sp modelId="{3547FDA0-9068-8443-953F-827074505837}">
      <dsp:nvSpPr>
        <dsp:cNvPr id="0" name=""/>
        <dsp:cNvSpPr/>
      </dsp:nvSpPr>
      <dsp:spPr>
        <a:xfrm>
          <a:off x="6314708" y="379600"/>
          <a:ext cx="342977" cy="401218"/>
        </a:xfrm>
        <a:prstGeom prst="rightArrow">
          <a:avLst>
            <a:gd name="adj1" fmla="val 60000"/>
            <a:gd name="adj2" fmla="val 50000"/>
          </a:avLst>
        </a:prstGeom>
        <a:gradFill rotWithShape="0">
          <a:gsLst>
            <a:gs pos="0">
              <a:schemeClr val="accent1">
                <a:shade val="90000"/>
                <a:hueOff val="676242"/>
                <a:satOff val="-51888"/>
                <a:lumOff val="43968"/>
                <a:alphaOff val="0"/>
                <a:shade val="51000"/>
                <a:satMod val="130000"/>
              </a:schemeClr>
            </a:gs>
            <a:gs pos="80000">
              <a:schemeClr val="accent1">
                <a:shade val="90000"/>
                <a:hueOff val="676242"/>
                <a:satOff val="-51888"/>
                <a:lumOff val="43968"/>
                <a:alphaOff val="0"/>
                <a:shade val="93000"/>
                <a:satMod val="130000"/>
              </a:schemeClr>
            </a:gs>
            <a:gs pos="100000">
              <a:schemeClr val="accent1">
                <a:shade val="90000"/>
                <a:hueOff val="676242"/>
                <a:satOff val="-51888"/>
                <a:lumOff val="4396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314708" y="459844"/>
        <a:ext cx="240084" cy="240730"/>
      </dsp:txXfrm>
    </dsp:sp>
    <dsp:sp modelId="{1483ADB2-B282-9B48-860E-96AE55FCE3DF}">
      <dsp:nvSpPr>
        <dsp:cNvPr id="0" name=""/>
        <dsp:cNvSpPr/>
      </dsp:nvSpPr>
      <dsp:spPr>
        <a:xfrm>
          <a:off x="6800053" y="94864"/>
          <a:ext cx="1617817" cy="970690"/>
        </a:xfrm>
        <a:prstGeom prst="roundRect">
          <a:avLst>
            <a:gd name="adj" fmla="val 10000"/>
          </a:avLst>
        </a:prstGeom>
        <a:gradFill rotWithShape="0">
          <a:gsLst>
            <a:gs pos="0">
              <a:schemeClr val="accent1">
                <a:shade val="50000"/>
                <a:hueOff val="510166"/>
                <a:satOff val="-40943"/>
                <a:lumOff val="40528"/>
                <a:alphaOff val="0"/>
                <a:shade val="51000"/>
                <a:satMod val="130000"/>
              </a:schemeClr>
            </a:gs>
            <a:gs pos="80000">
              <a:schemeClr val="accent1">
                <a:shade val="50000"/>
                <a:hueOff val="510166"/>
                <a:satOff val="-40943"/>
                <a:lumOff val="40528"/>
                <a:alphaOff val="0"/>
                <a:shade val="93000"/>
                <a:satMod val="130000"/>
              </a:schemeClr>
            </a:gs>
            <a:gs pos="100000">
              <a:schemeClr val="accent1">
                <a:shade val="50000"/>
                <a:hueOff val="510166"/>
                <a:satOff val="-40943"/>
                <a:lumOff val="405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Clear &amp; Eradicate</a:t>
          </a:r>
        </a:p>
      </dsp:txBody>
      <dsp:txXfrm>
        <a:off x="6828484" y="123295"/>
        <a:ext cx="1560955" cy="913828"/>
      </dsp:txXfrm>
    </dsp:sp>
    <dsp:sp modelId="{945DA7FD-1FA2-0E48-AC43-0CB91ED715C6}">
      <dsp:nvSpPr>
        <dsp:cNvPr id="0" name=""/>
        <dsp:cNvSpPr/>
      </dsp:nvSpPr>
      <dsp:spPr>
        <a:xfrm>
          <a:off x="8579653" y="379600"/>
          <a:ext cx="342977" cy="401218"/>
        </a:xfrm>
        <a:prstGeom prst="rightArrow">
          <a:avLst>
            <a:gd name="adj1" fmla="val 60000"/>
            <a:gd name="adj2" fmla="val 50000"/>
          </a:avLst>
        </a:prstGeom>
        <a:gradFill rotWithShape="0">
          <a:gsLst>
            <a:gs pos="0">
              <a:schemeClr val="accent1">
                <a:shade val="90000"/>
                <a:hueOff val="338121"/>
                <a:satOff val="-25944"/>
                <a:lumOff val="21984"/>
                <a:alphaOff val="0"/>
                <a:shade val="51000"/>
                <a:satMod val="130000"/>
              </a:schemeClr>
            </a:gs>
            <a:gs pos="80000">
              <a:schemeClr val="accent1">
                <a:shade val="90000"/>
                <a:hueOff val="338121"/>
                <a:satOff val="-25944"/>
                <a:lumOff val="21984"/>
                <a:alphaOff val="0"/>
                <a:shade val="93000"/>
                <a:satMod val="130000"/>
              </a:schemeClr>
            </a:gs>
            <a:gs pos="100000">
              <a:schemeClr val="accent1">
                <a:shade val="90000"/>
                <a:hueOff val="338121"/>
                <a:satOff val="-25944"/>
                <a:lumOff val="2198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579653" y="459844"/>
        <a:ext cx="240084" cy="240730"/>
      </dsp:txXfrm>
    </dsp:sp>
    <dsp:sp modelId="{E96CD17A-FA22-EA4F-921D-55D8CB180CB8}">
      <dsp:nvSpPr>
        <dsp:cNvPr id="0" name=""/>
        <dsp:cNvSpPr/>
      </dsp:nvSpPr>
      <dsp:spPr>
        <a:xfrm>
          <a:off x="9064998" y="94864"/>
          <a:ext cx="1617817" cy="970690"/>
        </a:xfrm>
        <a:prstGeom prst="roundRect">
          <a:avLst>
            <a:gd name="adj" fmla="val 10000"/>
          </a:avLst>
        </a:prstGeom>
        <a:gradFill rotWithShape="0">
          <a:gsLst>
            <a:gs pos="0">
              <a:schemeClr val="accent1">
                <a:shade val="50000"/>
                <a:hueOff val="255083"/>
                <a:satOff val="-20472"/>
                <a:lumOff val="20264"/>
                <a:alphaOff val="0"/>
                <a:shade val="51000"/>
                <a:satMod val="130000"/>
              </a:schemeClr>
            </a:gs>
            <a:gs pos="80000">
              <a:schemeClr val="accent1">
                <a:shade val="50000"/>
                <a:hueOff val="255083"/>
                <a:satOff val="-20472"/>
                <a:lumOff val="20264"/>
                <a:alphaOff val="0"/>
                <a:shade val="93000"/>
                <a:satMod val="130000"/>
              </a:schemeClr>
            </a:gs>
            <a:gs pos="100000">
              <a:schemeClr val="accent1">
                <a:shade val="50000"/>
                <a:hueOff val="255083"/>
                <a:satOff val="-20472"/>
                <a:lumOff val="2026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Rehabilitate</a:t>
          </a:r>
        </a:p>
      </dsp:txBody>
      <dsp:txXfrm>
        <a:off x="9093429" y="123295"/>
        <a:ext cx="1560955" cy="913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FF4B6-4DCC-47B6-B8FE-0FF23E5AD0E0}">
      <dsp:nvSpPr>
        <dsp:cNvPr id="0" name=""/>
        <dsp:cNvSpPr/>
      </dsp:nvSpPr>
      <dsp:spPr>
        <a:xfrm>
          <a:off x="1315" y="1077804"/>
          <a:ext cx="1653479" cy="98409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ZA" sz="1300" kern="1200" dirty="0"/>
            <a:t>Nomination</a:t>
          </a:r>
          <a:endParaRPr lang="en-US" sz="1300" kern="1200" dirty="0"/>
        </a:p>
      </dsp:txBody>
      <dsp:txXfrm>
        <a:off x="1315" y="1077804"/>
        <a:ext cx="1653479" cy="656066"/>
      </dsp:txXfrm>
    </dsp:sp>
    <dsp:sp modelId="{E48DF2FE-B3E8-4F6F-ACBA-EA592E63D2E5}">
      <dsp:nvSpPr>
        <dsp:cNvPr id="0" name=""/>
        <dsp:cNvSpPr/>
      </dsp:nvSpPr>
      <dsp:spPr>
        <a:xfrm>
          <a:off x="339980" y="1733870"/>
          <a:ext cx="1653479" cy="23985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ZA" sz="1300" kern="1200" dirty="0"/>
            <a:t>You are nominated by a GBVC partner</a:t>
          </a:r>
          <a:endParaRPr lang="en-US" sz="1300" kern="1200" dirty="0"/>
        </a:p>
      </dsp:txBody>
      <dsp:txXfrm>
        <a:off x="388409" y="1782299"/>
        <a:ext cx="1556621" cy="2301642"/>
      </dsp:txXfrm>
    </dsp:sp>
    <dsp:sp modelId="{BDA459AE-7236-4DB9-B5FC-BC53B56DACB8}">
      <dsp:nvSpPr>
        <dsp:cNvPr id="0" name=""/>
        <dsp:cNvSpPr/>
      </dsp:nvSpPr>
      <dsp:spPr>
        <a:xfrm>
          <a:off x="1905456" y="1200003"/>
          <a:ext cx="531402" cy="41166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905456" y="1282337"/>
        <a:ext cx="407902" cy="247000"/>
      </dsp:txXfrm>
    </dsp:sp>
    <dsp:sp modelId="{2129B9DA-8917-4187-8429-1D6335408D56}">
      <dsp:nvSpPr>
        <dsp:cNvPr id="0" name=""/>
        <dsp:cNvSpPr/>
      </dsp:nvSpPr>
      <dsp:spPr>
        <a:xfrm>
          <a:off x="2657440" y="1077804"/>
          <a:ext cx="1653479" cy="98409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ZA" sz="1300" kern="1200" dirty="0"/>
            <a:t>Round 1:Applicant Registration</a:t>
          </a:r>
          <a:endParaRPr lang="en-US" sz="1300" kern="1200" dirty="0"/>
        </a:p>
      </dsp:txBody>
      <dsp:txXfrm>
        <a:off x="2657440" y="1077804"/>
        <a:ext cx="1653479" cy="656066"/>
      </dsp:txXfrm>
    </dsp:sp>
    <dsp:sp modelId="{EA656B37-AB84-45A0-9C87-8C64E5ACA52B}">
      <dsp:nvSpPr>
        <dsp:cNvPr id="0" name=""/>
        <dsp:cNvSpPr/>
      </dsp:nvSpPr>
      <dsp:spPr>
        <a:xfrm>
          <a:off x="2996105" y="1733870"/>
          <a:ext cx="1653479" cy="23985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ZA" sz="1300" kern="1200" dirty="0"/>
            <a:t>register to apply on the online Social Collective platform</a:t>
          </a:r>
          <a:endParaRPr lang="en-US" sz="1300" kern="1200" dirty="0"/>
        </a:p>
      </dsp:txBody>
      <dsp:txXfrm>
        <a:off x="3044534" y="1782299"/>
        <a:ext cx="1556621" cy="2301642"/>
      </dsp:txXfrm>
    </dsp:sp>
    <dsp:sp modelId="{6F7C79E5-060D-456D-8812-3A4C031784E5}">
      <dsp:nvSpPr>
        <dsp:cNvPr id="0" name=""/>
        <dsp:cNvSpPr/>
      </dsp:nvSpPr>
      <dsp:spPr>
        <a:xfrm>
          <a:off x="4561581" y="1200003"/>
          <a:ext cx="531402" cy="41166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561581" y="1282337"/>
        <a:ext cx="407902" cy="247000"/>
      </dsp:txXfrm>
    </dsp:sp>
    <dsp:sp modelId="{2F31AF36-5F0E-4FCC-89C2-935C30E11BFD}">
      <dsp:nvSpPr>
        <dsp:cNvPr id="0" name=""/>
        <dsp:cNvSpPr/>
      </dsp:nvSpPr>
      <dsp:spPr>
        <a:xfrm>
          <a:off x="5313565" y="1077804"/>
          <a:ext cx="1653479" cy="98409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ZA" sz="1300" kern="1200" dirty="0"/>
            <a:t>Round 2: Application submission</a:t>
          </a:r>
          <a:endParaRPr lang="en-US" sz="1300" kern="1200" dirty="0"/>
        </a:p>
      </dsp:txBody>
      <dsp:txXfrm>
        <a:off x="5313565" y="1077804"/>
        <a:ext cx="1653479" cy="656066"/>
      </dsp:txXfrm>
    </dsp:sp>
    <dsp:sp modelId="{1BCBB173-1C0E-4132-816E-FC7ABA2ABD7C}">
      <dsp:nvSpPr>
        <dsp:cNvPr id="0" name=""/>
        <dsp:cNvSpPr/>
      </dsp:nvSpPr>
      <dsp:spPr>
        <a:xfrm>
          <a:off x="5652230" y="1733870"/>
          <a:ext cx="1653479" cy="23985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ZA" sz="1300" kern="1200" dirty="0"/>
            <a:t>complete the online application form</a:t>
          </a:r>
          <a:endParaRPr lang="en-US" sz="1300" kern="1200" dirty="0"/>
        </a:p>
        <a:p>
          <a:pPr marL="114300" lvl="1" indent="-114300" algn="l" defTabSz="577850">
            <a:lnSpc>
              <a:spcPct val="90000"/>
            </a:lnSpc>
            <a:spcBef>
              <a:spcPct val="0"/>
            </a:spcBef>
            <a:spcAft>
              <a:spcPct val="15000"/>
            </a:spcAft>
            <a:buChar char="•"/>
          </a:pPr>
          <a:r>
            <a:rPr lang="en-ZA" sz="1300" kern="1200" dirty="0"/>
            <a:t>upload a short mobile video telling us why you think you should be selected for this programme (maximum 1 minute long)</a:t>
          </a:r>
          <a:endParaRPr lang="en-US" sz="1300" kern="1200" dirty="0"/>
        </a:p>
      </dsp:txBody>
      <dsp:txXfrm>
        <a:off x="5700659" y="1782299"/>
        <a:ext cx="1556621" cy="2301642"/>
      </dsp:txXfrm>
    </dsp:sp>
    <dsp:sp modelId="{66800C66-9123-495A-A6AE-ED58E78FD1DD}">
      <dsp:nvSpPr>
        <dsp:cNvPr id="0" name=""/>
        <dsp:cNvSpPr/>
      </dsp:nvSpPr>
      <dsp:spPr>
        <a:xfrm>
          <a:off x="7217706" y="1200003"/>
          <a:ext cx="531402" cy="41166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217706" y="1282337"/>
        <a:ext cx="407902" cy="247000"/>
      </dsp:txXfrm>
    </dsp:sp>
    <dsp:sp modelId="{E8686116-DAFE-45FD-A7CD-EF7AEA74000D}">
      <dsp:nvSpPr>
        <dsp:cNvPr id="0" name=""/>
        <dsp:cNvSpPr/>
      </dsp:nvSpPr>
      <dsp:spPr>
        <a:xfrm>
          <a:off x="7969690" y="1077804"/>
          <a:ext cx="1653479" cy="98409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ZA" sz="1300" kern="1200" dirty="0"/>
            <a:t>Round 3: Final Selection presentation</a:t>
          </a:r>
          <a:endParaRPr lang="en-US" sz="1300" kern="1200" dirty="0"/>
        </a:p>
      </dsp:txBody>
      <dsp:txXfrm>
        <a:off x="7969690" y="1077804"/>
        <a:ext cx="1653479" cy="656066"/>
      </dsp:txXfrm>
    </dsp:sp>
    <dsp:sp modelId="{18DB1324-BD67-4A5A-BED9-392DE5E5302C}">
      <dsp:nvSpPr>
        <dsp:cNvPr id="0" name=""/>
        <dsp:cNvSpPr/>
      </dsp:nvSpPr>
      <dsp:spPr>
        <a:xfrm>
          <a:off x="8308355" y="1733870"/>
          <a:ext cx="1653479" cy="23985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ZA" sz="1300" kern="1200" dirty="0"/>
            <a:t>Successful applicants  who make it through Round 2 will present to the final selection panel. The final 20 will be chosen to attend the development programme.</a:t>
          </a:r>
          <a:endParaRPr lang="en-US" sz="1300" kern="1200" dirty="0"/>
        </a:p>
      </dsp:txBody>
      <dsp:txXfrm>
        <a:off x="8356784" y="1782299"/>
        <a:ext cx="1556621" cy="23016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29338-F523-48D4-BD1E-A0BB39D91092}">
      <dsp:nvSpPr>
        <dsp:cNvPr id="0" name=""/>
        <dsp:cNvSpPr/>
      </dsp:nvSpPr>
      <dsp:spPr>
        <a:xfrm>
          <a:off x="4864" y="1570113"/>
          <a:ext cx="1508093" cy="20699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a:t>Recruit and Select</a:t>
          </a:r>
          <a:endParaRPr lang="en-US" sz="1600" kern="1200" dirty="0"/>
        </a:p>
      </dsp:txBody>
      <dsp:txXfrm>
        <a:off x="49035" y="1614284"/>
        <a:ext cx="1419751" cy="1981605"/>
      </dsp:txXfrm>
    </dsp:sp>
    <dsp:sp modelId="{AEFEAFEA-BBBD-468A-9E03-B1567C6AB0F8}">
      <dsp:nvSpPr>
        <dsp:cNvPr id="0" name=""/>
        <dsp:cNvSpPr/>
      </dsp:nvSpPr>
      <dsp:spPr>
        <a:xfrm>
          <a:off x="1663768" y="2418083"/>
          <a:ext cx="319715" cy="374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663768" y="2492884"/>
        <a:ext cx="223801" cy="224405"/>
      </dsp:txXfrm>
    </dsp:sp>
    <dsp:sp modelId="{12465001-53EF-4A88-A9DC-C41B761A42EC}">
      <dsp:nvSpPr>
        <dsp:cNvPr id="0" name=""/>
        <dsp:cNvSpPr/>
      </dsp:nvSpPr>
      <dsp:spPr>
        <a:xfrm>
          <a:off x="2116196" y="1570113"/>
          <a:ext cx="1508093" cy="20699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a:t>1-year training programme (9 days, mentorship)</a:t>
          </a:r>
          <a:endParaRPr lang="en-US" sz="1600" kern="1200" dirty="0"/>
        </a:p>
      </dsp:txBody>
      <dsp:txXfrm>
        <a:off x="2160367" y="1614284"/>
        <a:ext cx="1419751" cy="1981605"/>
      </dsp:txXfrm>
    </dsp:sp>
    <dsp:sp modelId="{63ED6318-9EEB-437F-98AF-9F0F4590FBF3}">
      <dsp:nvSpPr>
        <dsp:cNvPr id="0" name=""/>
        <dsp:cNvSpPr/>
      </dsp:nvSpPr>
      <dsp:spPr>
        <a:xfrm>
          <a:off x="3775099" y="2418083"/>
          <a:ext cx="319715" cy="374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775099" y="2492884"/>
        <a:ext cx="223801" cy="224405"/>
      </dsp:txXfrm>
    </dsp:sp>
    <dsp:sp modelId="{A4E4C1DE-B2C9-4AF1-86DB-58977099C7A5}">
      <dsp:nvSpPr>
        <dsp:cNvPr id="0" name=""/>
        <dsp:cNvSpPr/>
      </dsp:nvSpPr>
      <dsp:spPr>
        <a:xfrm>
          <a:off x="4227528" y="1570113"/>
          <a:ext cx="1508093" cy="20699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a:t>Link to new opportunities; offtakes</a:t>
          </a:r>
          <a:endParaRPr lang="en-US" sz="1600" kern="1200" dirty="0"/>
        </a:p>
      </dsp:txBody>
      <dsp:txXfrm>
        <a:off x="4271699" y="1614284"/>
        <a:ext cx="1419751" cy="1981605"/>
      </dsp:txXfrm>
    </dsp:sp>
    <dsp:sp modelId="{AB485CB0-7133-48E9-B00C-013241DBFF8C}">
      <dsp:nvSpPr>
        <dsp:cNvPr id="0" name=""/>
        <dsp:cNvSpPr/>
      </dsp:nvSpPr>
      <dsp:spPr>
        <a:xfrm>
          <a:off x="5886431" y="2418083"/>
          <a:ext cx="319715" cy="374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886431" y="2492884"/>
        <a:ext cx="223801" cy="224405"/>
      </dsp:txXfrm>
    </dsp:sp>
    <dsp:sp modelId="{D2856E7F-8A84-455A-8E02-716F7C63EB5F}">
      <dsp:nvSpPr>
        <dsp:cNvPr id="0" name=""/>
        <dsp:cNvSpPr/>
      </dsp:nvSpPr>
      <dsp:spPr>
        <a:xfrm>
          <a:off x="6338859" y="1570113"/>
          <a:ext cx="1508093" cy="20699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dirty="0"/>
            <a:t>Financier support</a:t>
          </a:r>
          <a:endParaRPr lang="en-US" sz="1600" kern="1200" dirty="0"/>
        </a:p>
        <a:p>
          <a:pPr marL="114300" lvl="1" indent="-114300" algn="l" defTabSz="533400">
            <a:lnSpc>
              <a:spcPct val="90000"/>
            </a:lnSpc>
            <a:spcBef>
              <a:spcPct val="0"/>
            </a:spcBef>
            <a:spcAft>
              <a:spcPct val="15000"/>
            </a:spcAft>
            <a:buChar char="•"/>
          </a:pPr>
          <a:r>
            <a:rPr lang="en-ZA" sz="1200" kern="1200" dirty="0"/>
            <a:t>Secure offtake</a:t>
          </a:r>
          <a:endParaRPr lang="en-US" sz="1200" kern="1200" dirty="0"/>
        </a:p>
        <a:p>
          <a:pPr marL="114300" lvl="1" indent="-114300" algn="l" defTabSz="533400">
            <a:lnSpc>
              <a:spcPct val="90000"/>
            </a:lnSpc>
            <a:spcBef>
              <a:spcPct val="0"/>
            </a:spcBef>
            <a:spcAft>
              <a:spcPct val="15000"/>
            </a:spcAft>
            <a:buChar char="•"/>
          </a:pPr>
          <a:r>
            <a:rPr lang="en-ZA" sz="1200" kern="1200" dirty="0"/>
            <a:t>Good credit score</a:t>
          </a:r>
          <a:endParaRPr lang="en-US" sz="1200" kern="1200" dirty="0"/>
        </a:p>
        <a:p>
          <a:pPr marL="114300" lvl="1" indent="-114300" algn="l" defTabSz="533400">
            <a:lnSpc>
              <a:spcPct val="90000"/>
            </a:lnSpc>
            <a:spcBef>
              <a:spcPct val="0"/>
            </a:spcBef>
            <a:spcAft>
              <a:spcPct val="15000"/>
            </a:spcAft>
            <a:buChar char="•"/>
          </a:pPr>
          <a:r>
            <a:rPr lang="en-ZA" sz="1200" kern="1200" dirty="0"/>
            <a:t>Strong feasibility</a:t>
          </a:r>
          <a:endParaRPr lang="en-US" sz="1200" kern="1200" dirty="0"/>
        </a:p>
        <a:p>
          <a:pPr marL="114300" lvl="1" indent="-114300" algn="l" defTabSz="533400">
            <a:lnSpc>
              <a:spcPct val="90000"/>
            </a:lnSpc>
            <a:spcBef>
              <a:spcPct val="0"/>
            </a:spcBef>
            <a:spcAft>
              <a:spcPct val="15000"/>
            </a:spcAft>
            <a:buChar char="•"/>
          </a:pPr>
          <a:r>
            <a:rPr lang="en-ZA" sz="1200" kern="1200" dirty="0"/>
            <a:t>Financial Management support and reporting</a:t>
          </a:r>
          <a:endParaRPr lang="en-US" sz="1200" kern="1200" dirty="0"/>
        </a:p>
      </dsp:txBody>
      <dsp:txXfrm>
        <a:off x="6383030" y="1614284"/>
        <a:ext cx="1419751" cy="1981605"/>
      </dsp:txXfrm>
    </dsp:sp>
    <dsp:sp modelId="{F6E608BE-C190-4157-86BE-8F61CA724734}">
      <dsp:nvSpPr>
        <dsp:cNvPr id="0" name=""/>
        <dsp:cNvSpPr/>
      </dsp:nvSpPr>
      <dsp:spPr>
        <a:xfrm>
          <a:off x="7997762" y="2418083"/>
          <a:ext cx="319715" cy="374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7997762" y="2492884"/>
        <a:ext cx="223801" cy="224405"/>
      </dsp:txXfrm>
    </dsp:sp>
    <dsp:sp modelId="{375AD637-8396-43A2-9AC2-A574FADF50F4}">
      <dsp:nvSpPr>
        <dsp:cNvPr id="0" name=""/>
        <dsp:cNvSpPr/>
      </dsp:nvSpPr>
      <dsp:spPr>
        <a:xfrm>
          <a:off x="8450191" y="1570113"/>
          <a:ext cx="1508093" cy="20699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dirty="0"/>
            <a:t>Supplier Developent with new customer</a:t>
          </a:r>
          <a:endParaRPr lang="en-US" sz="1600" kern="1200" dirty="0"/>
        </a:p>
        <a:p>
          <a:pPr marL="114300" lvl="1" indent="-114300" algn="l" defTabSz="533400">
            <a:lnSpc>
              <a:spcPct val="90000"/>
            </a:lnSpc>
            <a:spcBef>
              <a:spcPct val="0"/>
            </a:spcBef>
            <a:spcAft>
              <a:spcPct val="15000"/>
            </a:spcAft>
            <a:buChar char="•"/>
          </a:pPr>
          <a:r>
            <a:rPr lang="en-ZA" sz="1200" kern="1200" dirty="0"/>
            <a:t>Technical upskilling?</a:t>
          </a:r>
          <a:endParaRPr lang="en-US" sz="1200" kern="1200" dirty="0"/>
        </a:p>
        <a:p>
          <a:pPr marL="114300" lvl="1" indent="-114300" algn="l" defTabSz="533400">
            <a:lnSpc>
              <a:spcPct val="90000"/>
            </a:lnSpc>
            <a:spcBef>
              <a:spcPct val="0"/>
            </a:spcBef>
            <a:spcAft>
              <a:spcPct val="15000"/>
            </a:spcAft>
            <a:buChar char="•"/>
          </a:pPr>
          <a:r>
            <a:rPr lang="en-ZA" sz="1200" kern="1200" dirty="0"/>
            <a:t>Programme management?</a:t>
          </a:r>
          <a:endParaRPr lang="en-US" sz="1200" kern="1200" dirty="0"/>
        </a:p>
        <a:p>
          <a:pPr marL="114300" lvl="1" indent="-114300" algn="l" defTabSz="533400">
            <a:lnSpc>
              <a:spcPct val="90000"/>
            </a:lnSpc>
            <a:spcBef>
              <a:spcPct val="0"/>
            </a:spcBef>
            <a:spcAft>
              <a:spcPct val="15000"/>
            </a:spcAft>
            <a:buChar char="•"/>
          </a:pPr>
          <a:r>
            <a:rPr lang="en-ZA" sz="1200" kern="1200" dirty="0"/>
            <a:t>Local support?</a:t>
          </a:r>
          <a:endParaRPr lang="en-US" sz="1200" kern="1200" dirty="0"/>
        </a:p>
      </dsp:txBody>
      <dsp:txXfrm>
        <a:off x="8494362" y="1614284"/>
        <a:ext cx="1419751" cy="19816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CC0A7-024F-4893-9BAB-08EBB9C124B0}">
      <dsp:nvSpPr>
        <dsp:cNvPr id="0" name=""/>
        <dsp:cNvSpPr/>
      </dsp:nvSpPr>
      <dsp:spPr>
        <a:xfrm>
          <a:off x="2443" y="2301032"/>
          <a:ext cx="2174831" cy="869932"/>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ZA" sz="1800" kern="1200" dirty="0"/>
            <a:t>Recruit</a:t>
          </a:r>
          <a:endParaRPr lang="en-US" sz="1800" kern="1200" dirty="0"/>
        </a:p>
      </dsp:txBody>
      <dsp:txXfrm>
        <a:off x="437409" y="2301032"/>
        <a:ext cx="1304899" cy="869932"/>
      </dsp:txXfrm>
    </dsp:sp>
    <dsp:sp modelId="{9E077075-E5C9-4F6D-9496-DFA65B6C9EA9}">
      <dsp:nvSpPr>
        <dsp:cNvPr id="0" name=""/>
        <dsp:cNvSpPr/>
      </dsp:nvSpPr>
      <dsp:spPr>
        <a:xfrm>
          <a:off x="1959791" y="2301032"/>
          <a:ext cx="2174831" cy="869932"/>
        </a:xfrm>
        <a:prstGeom prst="chevron">
          <a:avLst/>
        </a:prstGeom>
        <a:solidFill>
          <a:schemeClr val="accent1">
            <a:shade val="80000"/>
            <a:hueOff val="143419"/>
            <a:satOff val="-12146"/>
            <a:lumOff val="9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ZA" sz="1800" kern="1200" dirty="0"/>
            <a:t>Consolidate business skills</a:t>
          </a:r>
          <a:endParaRPr lang="en-US" sz="1800" kern="1200" dirty="0"/>
        </a:p>
      </dsp:txBody>
      <dsp:txXfrm>
        <a:off x="2394757" y="2301032"/>
        <a:ext cx="1304899" cy="869932"/>
      </dsp:txXfrm>
    </dsp:sp>
    <dsp:sp modelId="{51AB5E10-5071-46FB-83ED-70D09A158ADE}">
      <dsp:nvSpPr>
        <dsp:cNvPr id="0" name=""/>
        <dsp:cNvSpPr/>
      </dsp:nvSpPr>
      <dsp:spPr>
        <a:xfrm>
          <a:off x="3917140" y="2301032"/>
          <a:ext cx="2174831" cy="869932"/>
        </a:xfrm>
        <a:prstGeom prst="chevron">
          <a:avLst/>
        </a:prstGeom>
        <a:solidFill>
          <a:schemeClr val="accent1">
            <a:shade val="80000"/>
            <a:hueOff val="286837"/>
            <a:satOff val="-24292"/>
            <a:lumOff val="181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ZA" sz="1800" kern="1200" dirty="0"/>
            <a:t>New markets, clients</a:t>
          </a:r>
          <a:endParaRPr lang="en-US" sz="1800" kern="1200" dirty="0"/>
        </a:p>
      </dsp:txBody>
      <dsp:txXfrm>
        <a:off x="4352106" y="2301032"/>
        <a:ext cx="1304899" cy="869932"/>
      </dsp:txXfrm>
    </dsp:sp>
    <dsp:sp modelId="{5CAB7382-395B-4468-B7BB-F99105F4D748}">
      <dsp:nvSpPr>
        <dsp:cNvPr id="0" name=""/>
        <dsp:cNvSpPr/>
      </dsp:nvSpPr>
      <dsp:spPr>
        <a:xfrm>
          <a:off x="5874488" y="2301032"/>
          <a:ext cx="2174831" cy="869932"/>
        </a:xfrm>
        <a:prstGeom prst="chevron">
          <a:avLst/>
        </a:prstGeom>
        <a:solidFill>
          <a:schemeClr val="accent1">
            <a:shade val="80000"/>
            <a:hueOff val="430256"/>
            <a:satOff val="-36438"/>
            <a:lumOff val="27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ZA" sz="1800" kern="1200" dirty="0"/>
            <a:t>Tool up: Financial Resouces</a:t>
          </a:r>
          <a:endParaRPr lang="en-US" sz="1800" kern="1200" dirty="0"/>
        </a:p>
      </dsp:txBody>
      <dsp:txXfrm>
        <a:off x="6309454" y="2301032"/>
        <a:ext cx="1304899" cy="869932"/>
      </dsp:txXfrm>
    </dsp:sp>
    <dsp:sp modelId="{0952AF5D-A440-43CD-8227-980AC94D14A3}">
      <dsp:nvSpPr>
        <dsp:cNvPr id="0" name=""/>
        <dsp:cNvSpPr/>
      </dsp:nvSpPr>
      <dsp:spPr>
        <a:xfrm>
          <a:off x="7831836" y="2301032"/>
          <a:ext cx="2174831" cy="869932"/>
        </a:xfrm>
        <a:prstGeom prst="chevron">
          <a:avLst/>
        </a:prstGeom>
        <a:solidFill>
          <a:schemeClr val="accent1">
            <a:shade val="80000"/>
            <a:hueOff val="573674"/>
            <a:satOff val="-48584"/>
            <a:lumOff val="363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ZA" sz="1800" kern="1200" dirty="0"/>
            <a:t>Growth</a:t>
          </a:r>
          <a:endParaRPr lang="en-US" sz="1800" kern="1200" dirty="0"/>
        </a:p>
      </dsp:txBody>
      <dsp:txXfrm>
        <a:off x="8266802" y="2301032"/>
        <a:ext cx="1304899" cy="8699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10432" y="0"/>
          <a:ext cx="1616237" cy="124906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Harvest</a:t>
          </a:r>
          <a:endParaRPr lang="en-US" sz="2400" kern="1200" dirty="0"/>
        </a:p>
      </dsp:txBody>
      <dsp:txXfrm>
        <a:off x="47016" y="36584"/>
        <a:ext cx="1543069" cy="1175900"/>
      </dsp:txXfrm>
    </dsp:sp>
    <dsp:sp modelId="{87C259A5-709A-F147-8C22-FB8BBA461F6D}">
      <dsp:nvSpPr>
        <dsp:cNvPr id="0" name=""/>
        <dsp:cNvSpPr/>
      </dsp:nvSpPr>
      <dsp:spPr>
        <a:xfrm>
          <a:off x="1788294" y="424120"/>
          <a:ext cx="342642" cy="40082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88294" y="504285"/>
        <a:ext cx="239849" cy="240496"/>
      </dsp:txXfrm>
    </dsp:sp>
    <dsp:sp modelId="{60DC245C-D5C0-4649-B08F-73F6A0201303}">
      <dsp:nvSpPr>
        <dsp:cNvPr id="0" name=""/>
        <dsp:cNvSpPr/>
      </dsp:nvSpPr>
      <dsp:spPr>
        <a:xfrm>
          <a:off x="2273165" y="0"/>
          <a:ext cx="1616237" cy="1249068"/>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On-Site </a:t>
          </a:r>
        </a:p>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Value Add</a:t>
          </a:r>
        </a:p>
      </dsp:txBody>
      <dsp:txXfrm>
        <a:off x="2309749" y="36584"/>
        <a:ext cx="1543069" cy="1175900"/>
      </dsp:txXfrm>
    </dsp:sp>
    <dsp:sp modelId="{59C07B7B-3372-684D-9A25-694B210ED606}">
      <dsp:nvSpPr>
        <dsp:cNvPr id="0" name=""/>
        <dsp:cNvSpPr/>
      </dsp:nvSpPr>
      <dsp:spPr>
        <a:xfrm>
          <a:off x="4051027" y="424120"/>
          <a:ext cx="342642" cy="40082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051027" y="504285"/>
        <a:ext cx="239849" cy="240496"/>
      </dsp:txXfrm>
    </dsp:sp>
    <dsp:sp modelId="{20CE3761-CD40-7C4F-A196-87F589BF3E97}">
      <dsp:nvSpPr>
        <dsp:cNvPr id="0" name=""/>
        <dsp:cNvSpPr/>
      </dsp:nvSpPr>
      <dsp:spPr>
        <a:xfrm>
          <a:off x="4535898" y="0"/>
          <a:ext cx="1616237" cy="1249068"/>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Arial"/>
              <a:ea typeface="+mn-ea"/>
              <a:cs typeface="+mn-cs"/>
            </a:rPr>
            <a:t>Logistics</a:t>
          </a:r>
          <a:endParaRPr lang="en-US" sz="2400" kern="1200" dirty="0">
            <a:solidFill>
              <a:srgbClr val="FFFFFF"/>
            </a:solidFill>
            <a:latin typeface="Arial"/>
            <a:ea typeface="+mn-ea"/>
            <a:cs typeface="+mn-cs"/>
          </a:endParaRPr>
        </a:p>
      </dsp:txBody>
      <dsp:txXfrm>
        <a:off x="4572482" y="36584"/>
        <a:ext cx="1543069" cy="1175900"/>
      </dsp:txXfrm>
    </dsp:sp>
    <dsp:sp modelId="{9948A9C8-EEC2-9749-8127-F36ECE92164F}">
      <dsp:nvSpPr>
        <dsp:cNvPr id="0" name=""/>
        <dsp:cNvSpPr/>
      </dsp:nvSpPr>
      <dsp:spPr>
        <a:xfrm>
          <a:off x="6313760" y="424120"/>
          <a:ext cx="342642" cy="40082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313760" y="504285"/>
        <a:ext cx="239849" cy="240496"/>
      </dsp:txXfrm>
    </dsp:sp>
    <dsp:sp modelId="{724E64BE-893B-4844-B82E-001DBB59320A}">
      <dsp:nvSpPr>
        <dsp:cNvPr id="0" name=""/>
        <dsp:cNvSpPr/>
      </dsp:nvSpPr>
      <dsp:spPr>
        <a:xfrm>
          <a:off x="6798631" y="0"/>
          <a:ext cx="1616237" cy="1249068"/>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Off-site Value Add</a:t>
          </a:r>
        </a:p>
      </dsp:txBody>
      <dsp:txXfrm>
        <a:off x="6835215" y="36584"/>
        <a:ext cx="1543069" cy="1175900"/>
      </dsp:txXfrm>
    </dsp:sp>
    <dsp:sp modelId="{40D2FDCB-1F68-C545-A498-D232CB027390}">
      <dsp:nvSpPr>
        <dsp:cNvPr id="0" name=""/>
        <dsp:cNvSpPr/>
      </dsp:nvSpPr>
      <dsp:spPr>
        <a:xfrm>
          <a:off x="8576493" y="424120"/>
          <a:ext cx="342642" cy="40082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576493" y="504285"/>
        <a:ext cx="239849" cy="240496"/>
      </dsp:txXfrm>
    </dsp:sp>
    <dsp:sp modelId="{B2C0BA53-0883-0046-8440-D8339BDEE8EA}">
      <dsp:nvSpPr>
        <dsp:cNvPr id="0" name=""/>
        <dsp:cNvSpPr/>
      </dsp:nvSpPr>
      <dsp:spPr>
        <a:xfrm>
          <a:off x="9061364" y="0"/>
          <a:ext cx="1616237" cy="1249068"/>
        </a:xfrm>
        <a:prstGeom prst="roundRect">
          <a:avLst>
            <a:gd name="adj" fmla="val 10000"/>
          </a:avLst>
        </a:prstGeom>
        <a:solidFill>
          <a:srgbClr val="99CC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Demand</a:t>
          </a:r>
          <a:r>
            <a:rPr lang="en-US" sz="8000" kern="1200" dirty="0"/>
            <a:t> </a:t>
          </a:r>
          <a:r>
            <a:rPr lang="en-US" sz="2400" kern="1200" dirty="0">
              <a:solidFill>
                <a:srgbClr val="FFFFFF"/>
              </a:solidFill>
              <a:latin typeface="Arial"/>
              <a:ea typeface="+mn-ea"/>
              <a:cs typeface="+mn-cs"/>
            </a:rPr>
            <a:t>Links</a:t>
          </a:r>
        </a:p>
      </dsp:txBody>
      <dsp:txXfrm>
        <a:off x="9097948" y="36584"/>
        <a:ext cx="1543069" cy="11759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5218" y="8372"/>
          <a:ext cx="1617817" cy="1232322"/>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All Biomass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 </a:t>
          </a:r>
        </a:p>
      </dsp:txBody>
      <dsp:txXfrm>
        <a:off x="41311" y="44465"/>
        <a:ext cx="1545631" cy="1160136"/>
      </dsp:txXfrm>
    </dsp:sp>
    <dsp:sp modelId="{87C259A5-709A-F147-8C22-FB8BBA461F6D}">
      <dsp:nvSpPr>
        <dsp:cNvPr id="0" name=""/>
        <dsp:cNvSpPr/>
      </dsp:nvSpPr>
      <dsp:spPr>
        <a:xfrm>
          <a:off x="1784818" y="423924"/>
          <a:ext cx="342977" cy="401218"/>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84818" y="504168"/>
        <a:ext cx="240084" cy="240730"/>
      </dsp:txXfrm>
    </dsp:sp>
    <dsp:sp modelId="{60DC245C-D5C0-4649-B08F-73F6A0201303}">
      <dsp:nvSpPr>
        <dsp:cNvPr id="0" name=""/>
        <dsp:cNvSpPr/>
      </dsp:nvSpPr>
      <dsp:spPr>
        <a:xfrm>
          <a:off x="2270163" y="8372"/>
          <a:ext cx="1617817" cy="1232322"/>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Erosion Control</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2306256" y="44465"/>
        <a:ext cx="1545631" cy="1160136"/>
      </dsp:txXfrm>
    </dsp:sp>
    <dsp:sp modelId="{59C07B7B-3372-684D-9A25-694B210ED606}">
      <dsp:nvSpPr>
        <dsp:cNvPr id="0" name=""/>
        <dsp:cNvSpPr/>
      </dsp:nvSpPr>
      <dsp:spPr>
        <a:xfrm>
          <a:off x="4049763" y="423924"/>
          <a:ext cx="342977" cy="401218"/>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49763" y="504168"/>
        <a:ext cx="240084" cy="240730"/>
      </dsp:txXfrm>
    </dsp:sp>
    <dsp:sp modelId="{20CE3761-CD40-7C4F-A196-87F589BF3E97}">
      <dsp:nvSpPr>
        <dsp:cNvPr id="0" name=""/>
        <dsp:cNvSpPr/>
      </dsp:nvSpPr>
      <dsp:spPr>
        <a:xfrm>
          <a:off x="4535108" y="8372"/>
          <a:ext cx="1617817" cy="1232322"/>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Stewardship</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71201" y="44465"/>
        <a:ext cx="1545631" cy="1160136"/>
      </dsp:txXfrm>
    </dsp:sp>
    <dsp:sp modelId="{9948A9C8-EEC2-9749-8127-F36ECE92164F}">
      <dsp:nvSpPr>
        <dsp:cNvPr id="0" name=""/>
        <dsp:cNvSpPr/>
      </dsp:nvSpPr>
      <dsp:spPr>
        <a:xfrm>
          <a:off x="6314708" y="423924"/>
          <a:ext cx="342977" cy="401218"/>
        </a:xfrm>
        <a:prstGeom prst="rightArrow">
          <a:avLst>
            <a:gd name="adj1" fmla="val 60000"/>
            <a:gd name="adj2" fmla="val 50000"/>
          </a:avLst>
        </a:prstGeom>
        <a:gradFill rotWithShape="0">
          <a:gsLst>
            <a:gs pos="0">
              <a:schemeClr val="accent6">
                <a:shade val="90000"/>
                <a:hueOff val="0"/>
                <a:satOff val="0"/>
                <a:lumOff val="17177"/>
                <a:alphaOff val="0"/>
                <a:shade val="51000"/>
                <a:satMod val="130000"/>
              </a:schemeClr>
            </a:gs>
            <a:gs pos="80000">
              <a:schemeClr val="accent6">
                <a:shade val="90000"/>
                <a:hueOff val="0"/>
                <a:satOff val="0"/>
                <a:lumOff val="17177"/>
                <a:alphaOff val="0"/>
                <a:shade val="93000"/>
                <a:satMod val="130000"/>
              </a:schemeClr>
            </a:gs>
            <a:gs pos="100000">
              <a:schemeClr val="accent6">
                <a:shade val="90000"/>
                <a:hueOff val="0"/>
                <a:satOff val="0"/>
                <a:lumOff val="17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14708" y="504168"/>
        <a:ext cx="240084" cy="240730"/>
      </dsp:txXfrm>
    </dsp:sp>
    <dsp:sp modelId="{724E64BE-893B-4844-B82E-001DBB59320A}">
      <dsp:nvSpPr>
        <dsp:cNvPr id="0" name=""/>
        <dsp:cNvSpPr/>
      </dsp:nvSpPr>
      <dsp:spPr>
        <a:xfrm>
          <a:off x="6800053" y="8372"/>
          <a:ext cx="1617817" cy="1232322"/>
        </a:xfrm>
        <a:prstGeom prst="roundRect">
          <a:avLst>
            <a:gd name="adj" fmla="val 10000"/>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Rangeland </a:t>
          </a:r>
          <a:r>
            <a:rPr lang="en-US" sz="1300" kern="1200" dirty="0" err="1">
              <a:highlight>
                <a:srgbClr val="000000"/>
              </a:highlight>
            </a:rPr>
            <a:t>Mngt</a:t>
          </a:r>
          <a:endParaRPr lang="en-US" sz="1300" kern="1200" dirty="0">
            <a:highlight>
              <a:srgbClr val="000000"/>
            </a:highlight>
          </a:endParaRP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36146" y="44465"/>
        <a:ext cx="1545631" cy="1160136"/>
      </dsp:txXfrm>
    </dsp:sp>
    <dsp:sp modelId="{40D2FDCB-1F68-C545-A498-D232CB027390}">
      <dsp:nvSpPr>
        <dsp:cNvPr id="0" name=""/>
        <dsp:cNvSpPr/>
      </dsp:nvSpPr>
      <dsp:spPr>
        <a:xfrm>
          <a:off x="8579653" y="423924"/>
          <a:ext cx="342977" cy="401218"/>
        </a:xfrm>
        <a:prstGeom prst="rightArrow">
          <a:avLst>
            <a:gd name="adj1" fmla="val 60000"/>
            <a:gd name="adj2" fmla="val 50000"/>
          </a:avLst>
        </a:prstGeom>
        <a:gradFill rotWithShape="0">
          <a:gsLst>
            <a:gs pos="0">
              <a:schemeClr val="accent6">
                <a:shade val="90000"/>
                <a:hueOff val="0"/>
                <a:satOff val="0"/>
                <a:lumOff val="8588"/>
                <a:alphaOff val="0"/>
                <a:shade val="51000"/>
                <a:satMod val="130000"/>
              </a:schemeClr>
            </a:gs>
            <a:gs pos="80000">
              <a:schemeClr val="accent6">
                <a:shade val="90000"/>
                <a:hueOff val="0"/>
                <a:satOff val="0"/>
                <a:lumOff val="8588"/>
                <a:alphaOff val="0"/>
                <a:shade val="93000"/>
                <a:satMod val="130000"/>
              </a:schemeClr>
            </a:gs>
            <a:gs pos="100000">
              <a:schemeClr val="accent6">
                <a:shade val="90000"/>
                <a:hueOff val="0"/>
                <a:satOff val="0"/>
                <a:lumOff val="8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579653" y="504168"/>
        <a:ext cx="240084" cy="240730"/>
      </dsp:txXfrm>
    </dsp:sp>
    <dsp:sp modelId="{B2C0BA53-0883-0046-8440-D8339BDEE8EA}">
      <dsp:nvSpPr>
        <dsp:cNvPr id="0" name=""/>
        <dsp:cNvSpPr/>
      </dsp:nvSpPr>
      <dsp:spPr>
        <a:xfrm>
          <a:off x="9064998" y="8372"/>
          <a:ext cx="1617817" cy="1232322"/>
        </a:xfrm>
        <a:prstGeom prst="roundRect">
          <a:avLst>
            <a:gd name="adj" fmla="val 10000"/>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Ecosystem Services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101091" y="44465"/>
        <a:ext cx="1545631" cy="11601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E121-D6D4-924F-B665-E8565EB15F81}">
      <dsp:nvSpPr>
        <dsp:cNvPr id="0" name=""/>
        <dsp:cNvSpPr/>
      </dsp:nvSpPr>
      <dsp:spPr>
        <a:xfrm>
          <a:off x="0" y="10003"/>
          <a:ext cx="1580321" cy="1229061"/>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Poplar</a:t>
          </a:r>
        </a:p>
        <a:p>
          <a:pPr marL="0" lvl="0" indent="0" algn="ctr" defTabSz="577850">
            <a:lnSpc>
              <a:spcPct val="90000"/>
            </a:lnSpc>
            <a:spcBef>
              <a:spcPct val="0"/>
            </a:spcBef>
            <a:spcAft>
              <a:spcPct val="35000"/>
            </a:spcAft>
            <a:buNone/>
          </a:pPr>
          <a:r>
            <a:rPr lang="en-US" sz="1300" kern="1200" dirty="0"/>
            <a:t> </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35998" y="46001"/>
        <a:ext cx="1508325" cy="1157065"/>
      </dsp:txXfrm>
    </dsp:sp>
    <dsp:sp modelId="{87C259A5-709A-F147-8C22-FB8BBA461F6D}">
      <dsp:nvSpPr>
        <dsp:cNvPr id="0" name=""/>
        <dsp:cNvSpPr/>
      </dsp:nvSpPr>
      <dsp:spPr>
        <a:xfrm>
          <a:off x="1744681" y="422236"/>
          <a:ext cx="348444" cy="404595"/>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44681" y="503155"/>
        <a:ext cx="243911" cy="242757"/>
      </dsp:txXfrm>
    </dsp:sp>
    <dsp:sp modelId="{60DC245C-D5C0-4649-B08F-73F6A0201303}">
      <dsp:nvSpPr>
        <dsp:cNvPr id="0" name=""/>
        <dsp:cNvSpPr/>
      </dsp:nvSpPr>
      <dsp:spPr>
        <a:xfrm>
          <a:off x="2237763" y="3187"/>
          <a:ext cx="1631433" cy="1242693"/>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Sort &amp; Pack</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2274160" y="39584"/>
        <a:ext cx="1558639" cy="1169899"/>
      </dsp:txXfrm>
    </dsp:sp>
    <dsp:sp modelId="{59C07B7B-3372-684D-9A25-694B210ED606}">
      <dsp:nvSpPr>
        <dsp:cNvPr id="0" name=""/>
        <dsp:cNvSpPr/>
      </dsp:nvSpPr>
      <dsp:spPr>
        <a:xfrm rot="21595126">
          <a:off x="4023322" y="420629"/>
          <a:ext cx="326744" cy="404595"/>
        </a:xfrm>
        <a:prstGeom prst="rightArrow">
          <a:avLst>
            <a:gd name="adj1" fmla="val 60000"/>
            <a:gd name="adj2" fmla="val 50000"/>
          </a:avLst>
        </a:prstGeom>
        <a:gradFill rotWithShape="0">
          <a:gsLst>
            <a:gs pos="0">
              <a:schemeClr val="accent5">
                <a:hueOff val="-4457055"/>
                <a:satOff val="-10145"/>
                <a:lumOff val="17451"/>
                <a:alphaOff val="0"/>
                <a:shade val="51000"/>
                <a:satMod val="130000"/>
              </a:schemeClr>
            </a:gs>
            <a:gs pos="80000">
              <a:schemeClr val="accent5">
                <a:hueOff val="-4457055"/>
                <a:satOff val="-10145"/>
                <a:lumOff val="17451"/>
                <a:alphaOff val="0"/>
                <a:shade val="93000"/>
                <a:satMod val="130000"/>
              </a:schemeClr>
            </a:gs>
            <a:gs pos="100000">
              <a:schemeClr val="accent5">
                <a:hueOff val="-4457055"/>
                <a:satOff val="-10145"/>
                <a:lumOff val="1745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23322" y="501617"/>
        <a:ext cx="228721" cy="242757"/>
      </dsp:txXfrm>
    </dsp:sp>
    <dsp:sp modelId="{20CE3761-CD40-7C4F-A196-87F589BF3E97}">
      <dsp:nvSpPr>
        <dsp:cNvPr id="0" name=""/>
        <dsp:cNvSpPr/>
      </dsp:nvSpPr>
      <dsp:spPr>
        <a:xfrm>
          <a:off x="4485696" y="0"/>
          <a:ext cx="1631433" cy="1242693"/>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Transport</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4522093" y="36397"/>
        <a:ext cx="1558639" cy="1169899"/>
      </dsp:txXfrm>
    </dsp:sp>
    <dsp:sp modelId="{9948A9C8-EEC2-9749-8127-F36ECE92164F}">
      <dsp:nvSpPr>
        <dsp:cNvPr id="0" name=""/>
        <dsp:cNvSpPr/>
      </dsp:nvSpPr>
      <dsp:spPr>
        <a:xfrm rot="4722">
          <a:off x="6289292" y="420656"/>
          <a:ext cx="364983" cy="404595"/>
        </a:xfrm>
        <a:prstGeom prst="rightArrow">
          <a:avLst>
            <a:gd name="adj1" fmla="val 60000"/>
            <a:gd name="adj2" fmla="val 50000"/>
          </a:avLst>
        </a:prstGeom>
        <a:gradFill rotWithShape="0">
          <a:gsLst>
            <a:gs pos="0">
              <a:schemeClr val="accent5">
                <a:hueOff val="-8914110"/>
                <a:satOff val="-20289"/>
                <a:lumOff val="34902"/>
                <a:alphaOff val="0"/>
                <a:shade val="51000"/>
                <a:satMod val="130000"/>
              </a:schemeClr>
            </a:gs>
            <a:gs pos="80000">
              <a:schemeClr val="accent5">
                <a:hueOff val="-8914110"/>
                <a:satOff val="-20289"/>
                <a:lumOff val="34902"/>
                <a:alphaOff val="0"/>
                <a:shade val="93000"/>
                <a:satMod val="130000"/>
              </a:schemeClr>
            </a:gs>
            <a:gs pos="100000">
              <a:schemeClr val="accent5">
                <a:hueOff val="-8914110"/>
                <a:satOff val="-20289"/>
                <a:lumOff val="3490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289292" y="501500"/>
        <a:ext cx="255488" cy="242757"/>
      </dsp:txXfrm>
    </dsp:sp>
    <dsp:sp modelId="{724E64BE-893B-4844-B82E-001DBB59320A}">
      <dsp:nvSpPr>
        <dsp:cNvPr id="0" name=""/>
        <dsp:cNvSpPr/>
      </dsp:nvSpPr>
      <dsp:spPr>
        <a:xfrm>
          <a:off x="6805778" y="3187"/>
          <a:ext cx="1631433" cy="1242693"/>
        </a:xfrm>
        <a:prstGeom prst="roundRect">
          <a:avLst>
            <a:gd name="adj" fmla="val 10000"/>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‘Wood Wool’</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6842175" y="39584"/>
        <a:ext cx="1558639" cy="1169899"/>
      </dsp:txXfrm>
    </dsp:sp>
    <dsp:sp modelId="{40D2FDCB-1F68-C545-A498-D232CB027390}">
      <dsp:nvSpPr>
        <dsp:cNvPr id="0" name=""/>
        <dsp:cNvSpPr/>
      </dsp:nvSpPr>
      <dsp:spPr>
        <a:xfrm>
          <a:off x="8600355" y="422236"/>
          <a:ext cx="345863" cy="404595"/>
        </a:xfrm>
        <a:prstGeom prst="rightArrow">
          <a:avLst>
            <a:gd name="adj1" fmla="val 60000"/>
            <a:gd name="adj2" fmla="val 50000"/>
          </a:avLst>
        </a:prstGeom>
        <a:gradFill rotWithShape="0">
          <a:gsLst>
            <a:gs pos="0">
              <a:schemeClr val="accent5">
                <a:hueOff val="-13371164"/>
                <a:satOff val="-30434"/>
                <a:lumOff val="52353"/>
                <a:alphaOff val="0"/>
                <a:shade val="51000"/>
                <a:satMod val="130000"/>
              </a:schemeClr>
            </a:gs>
            <a:gs pos="80000">
              <a:schemeClr val="accent5">
                <a:hueOff val="-13371164"/>
                <a:satOff val="-30434"/>
                <a:lumOff val="52353"/>
                <a:alphaOff val="0"/>
                <a:shade val="93000"/>
                <a:satMod val="130000"/>
              </a:schemeClr>
            </a:gs>
            <a:gs pos="100000">
              <a:schemeClr val="accent5">
                <a:hueOff val="-13371164"/>
                <a:satOff val="-30434"/>
                <a:lumOff val="5235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600355" y="503155"/>
        <a:ext cx="242104" cy="242757"/>
      </dsp:txXfrm>
    </dsp:sp>
    <dsp:sp modelId="{B2C0BA53-0883-0046-8440-D8339BDEE8EA}">
      <dsp:nvSpPr>
        <dsp:cNvPr id="0" name=""/>
        <dsp:cNvSpPr/>
      </dsp:nvSpPr>
      <dsp:spPr>
        <a:xfrm>
          <a:off x="9089786" y="3187"/>
          <a:ext cx="1631433" cy="1242693"/>
        </a:xfrm>
        <a:prstGeom prst="roundRect">
          <a:avLst>
            <a:gd name="adj" fmla="val 10000"/>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00"/>
              </a:highlight>
            </a:rPr>
            <a:t>Restoration Products </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9126183" y="39584"/>
        <a:ext cx="1558639" cy="11698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9731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9731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9731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07293C95-D2AB-41F5-B275-211A56098A8C}" type="slidenum">
              <a:rPr lang="en-GB"/>
              <a:pPr>
                <a:defRPr/>
              </a:pPr>
              <a:t>‹#›</a:t>
            </a:fld>
            <a:endParaRPr lang="en-GB"/>
          </a:p>
        </p:txBody>
      </p:sp>
    </p:spTree>
    <p:extLst>
      <p:ext uri="{BB962C8B-B14F-4D97-AF65-F5344CB8AC3E}">
        <p14:creationId xmlns:p14="http://schemas.microsoft.com/office/powerpoint/2010/main" val="4063398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49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130052" name="Rectangle 4"/>
          <p:cNvSpPr>
            <a:spLocks noGrp="1" noRot="1" noChangeAspect="1" noChangeArrowheads="1" noTextEdit="1"/>
          </p:cNvSpPr>
          <p:nvPr>
            <p:ph type="sldImg" idx="2"/>
          </p:nvPr>
        </p:nvSpPr>
        <p:spPr bwMode="auto">
          <a:xfrm>
            <a:off x="1004888" y="685800"/>
            <a:ext cx="4848225"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49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49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AD566A5-A161-414E-8E99-E2E70B2D1198}" type="slidenum">
              <a:rPr lang="en-US"/>
              <a:pPr>
                <a:defRPr/>
              </a:pPr>
              <a:t>‹#›</a:t>
            </a:fld>
            <a:endParaRPr lang="en-US"/>
          </a:p>
        </p:txBody>
      </p:sp>
    </p:spTree>
    <p:extLst>
      <p:ext uri="{BB962C8B-B14F-4D97-AF65-F5344CB8AC3E}">
        <p14:creationId xmlns:p14="http://schemas.microsoft.com/office/powerpoint/2010/main" val="26393523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6" kern="1200">
        <a:solidFill>
          <a:schemeClr val="tx1"/>
        </a:solidFill>
        <a:latin typeface="Times New Roman" pitchFamily="18" charset="0"/>
        <a:ea typeface="+mn-ea"/>
        <a:cs typeface="+mn-cs"/>
      </a:defRPr>
    </a:lvl1pPr>
    <a:lvl2pPr marL="497754" algn="l" rtl="0" eaLnBrk="0" fontAlgn="base" hangingPunct="0">
      <a:spcBef>
        <a:spcPct val="30000"/>
      </a:spcBef>
      <a:spcAft>
        <a:spcPct val="0"/>
      </a:spcAft>
      <a:defRPr sz="1306" kern="1200">
        <a:solidFill>
          <a:schemeClr val="tx1"/>
        </a:solidFill>
        <a:latin typeface="Times New Roman" pitchFamily="18" charset="0"/>
        <a:ea typeface="+mn-ea"/>
        <a:cs typeface="+mn-cs"/>
      </a:defRPr>
    </a:lvl2pPr>
    <a:lvl3pPr marL="995507" algn="l" rtl="0" eaLnBrk="0" fontAlgn="base" hangingPunct="0">
      <a:spcBef>
        <a:spcPct val="30000"/>
      </a:spcBef>
      <a:spcAft>
        <a:spcPct val="0"/>
      </a:spcAft>
      <a:defRPr sz="1306" kern="1200">
        <a:solidFill>
          <a:schemeClr val="tx1"/>
        </a:solidFill>
        <a:latin typeface="Times New Roman" pitchFamily="18" charset="0"/>
        <a:ea typeface="+mn-ea"/>
        <a:cs typeface="+mn-cs"/>
      </a:defRPr>
    </a:lvl3pPr>
    <a:lvl4pPr marL="1493261" algn="l" rtl="0" eaLnBrk="0" fontAlgn="base" hangingPunct="0">
      <a:spcBef>
        <a:spcPct val="30000"/>
      </a:spcBef>
      <a:spcAft>
        <a:spcPct val="0"/>
      </a:spcAft>
      <a:defRPr sz="1306" kern="1200">
        <a:solidFill>
          <a:schemeClr val="tx1"/>
        </a:solidFill>
        <a:latin typeface="Times New Roman" pitchFamily="18" charset="0"/>
        <a:ea typeface="+mn-ea"/>
        <a:cs typeface="+mn-cs"/>
      </a:defRPr>
    </a:lvl4pPr>
    <a:lvl5pPr marL="1991015" algn="l" rtl="0" eaLnBrk="0" fontAlgn="base" hangingPunct="0">
      <a:spcBef>
        <a:spcPct val="30000"/>
      </a:spcBef>
      <a:spcAft>
        <a:spcPct val="0"/>
      </a:spcAft>
      <a:defRPr sz="1306" kern="1200">
        <a:solidFill>
          <a:schemeClr val="tx1"/>
        </a:solidFill>
        <a:latin typeface="Times New Roman" pitchFamily="18" charset="0"/>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B9C2B79D-CC08-4591-A72D-5BE9AB3FAD26}" type="slidenum">
              <a:rPr lang="en-US" sz="1200" smtClean="0">
                <a:solidFill>
                  <a:srgbClr val="000000"/>
                </a:solidFill>
                <a:latin typeface="Times New Roman" pitchFamily="18" charset="0"/>
              </a:rPr>
              <a:pPr eaLnBrk="1" hangingPunct="1"/>
              <a:t>1</a:t>
            </a:fld>
            <a:endParaRPr lang="en-US" sz="1200">
              <a:solidFill>
                <a:srgbClr val="000000"/>
              </a:solidFill>
              <a:latin typeface="Times New Roman" pitchFamily="18" charset="0"/>
            </a:endParaRPr>
          </a:p>
        </p:txBody>
      </p:sp>
      <p:sp>
        <p:nvSpPr>
          <p:cNvPr id="131075" name="Rectangle 2"/>
          <p:cNvSpPr>
            <a:spLocks noGrp="1" noRot="1" noChangeAspect="1" noChangeArrowheads="1" noTextEdit="1"/>
          </p:cNvSpPr>
          <p:nvPr>
            <p:ph type="sldImg"/>
          </p:nvPr>
        </p:nvSpPr>
        <p:spPr>
          <a:xfrm>
            <a:off x="1004888" y="685800"/>
            <a:ext cx="4848225" cy="3429000"/>
          </a:xfrm>
          <a:ln/>
        </p:spPr>
      </p:sp>
      <p:sp>
        <p:nvSpPr>
          <p:cNvPr id="131076" name="Rectangle 3"/>
          <p:cNvSpPr>
            <a:spLocks noGrp="1" noChangeArrowheads="1"/>
          </p:cNvSpPr>
          <p:nvPr>
            <p:ph type="body" idx="1"/>
          </p:nvPr>
        </p:nvSpPr>
        <p:spPr>
          <a:noFill/>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9522573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1_Title Slide 1">
    <p:spTree>
      <p:nvGrpSpPr>
        <p:cNvPr id="1" name=""/>
        <p:cNvGrpSpPr/>
        <p:nvPr/>
      </p:nvGrpSpPr>
      <p:grpSpPr>
        <a:xfrm>
          <a:off x="0" y="0"/>
          <a:ext cx="0" cy="0"/>
          <a:chOff x="0" y="0"/>
          <a:chExt cx="0" cy="0"/>
        </a:xfrm>
      </p:grpSpPr>
      <p:sp>
        <p:nvSpPr>
          <p:cNvPr id="8" name="Rectangle 7"/>
          <p:cNvSpPr/>
          <p:nvPr userDrawn="1"/>
        </p:nvSpPr>
        <p:spPr>
          <a:xfrm>
            <a:off x="1" y="1"/>
            <a:ext cx="10691812" cy="7559674"/>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2613">
              <a:solidFill>
                <a:schemeClr val="lt1"/>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6395011">
            <a:off x="2485938" y="3650670"/>
            <a:ext cx="1098344" cy="1258173"/>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2937" y="763569"/>
            <a:ext cx="7165937" cy="3418587"/>
          </a:xfrm>
          <a:prstGeom prst="rect">
            <a:avLst/>
          </a:prstGeom>
        </p:spPr>
      </p:pic>
      <p:sp>
        <p:nvSpPr>
          <p:cNvPr id="32" name="Oval 31"/>
          <p:cNvSpPr/>
          <p:nvPr userDrawn="1"/>
        </p:nvSpPr>
        <p:spPr>
          <a:xfrm>
            <a:off x="6790236" y="3765534"/>
            <a:ext cx="417695" cy="307149"/>
          </a:xfrm>
          <a:custGeom>
            <a:avLst/>
            <a:gdLst>
              <a:gd name="connsiteX0" fmla="*/ 0 w 375760"/>
              <a:gd name="connsiteY0" fmla="*/ 123045 h 246090"/>
              <a:gd name="connsiteX1" fmla="*/ 187880 w 375760"/>
              <a:gd name="connsiteY1" fmla="*/ 0 h 246090"/>
              <a:gd name="connsiteX2" fmla="*/ 375760 w 375760"/>
              <a:gd name="connsiteY2" fmla="*/ 123045 h 246090"/>
              <a:gd name="connsiteX3" fmla="*/ 187880 w 375760"/>
              <a:gd name="connsiteY3" fmla="*/ 246090 h 246090"/>
              <a:gd name="connsiteX4" fmla="*/ 0 w 375760"/>
              <a:gd name="connsiteY4" fmla="*/ 123045 h 246090"/>
              <a:gd name="connsiteX0" fmla="*/ 11236 w 386996"/>
              <a:gd name="connsiteY0" fmla="*/ 123045 h 278640"/>
              <a:gd name="connsiteX1" fmla="*/ 199116 w 386996"/>
              <a:gd name="connsiteY1" fmla="*/ 0 h 278640"/>
              <a:gd name="connsiteX2" fmla="*/ 386996 w 386996"/>
              <a:gd name="connsiteY2" fmla="*/ 123045 h 278640"/>
              <a:gd name="connsiteX3" fmla="*/ 199116 w 386996"/>
              <a:gd name="connsiteY3" fmla="*/ 246090 h 278640"/>
              <a:gd name="connsiteX4" fmla="*/ 40568 w 386996"/>
              <a:gd name="connsiteY4" fmla="*/ 270151 h 278640"/>
              <a:gd name="connsiteX5" fmla="*/ 11236 w 386996"/>
              <a:gd name="connsiteY5" fmla="*/ 123045 h 27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996" h="278640">
                <a:moveTo>
                  <a:pt x="11236" y="123045"/>
                </a:moveTo>
                <a:cubicBezTo>
                  <a:pt x="37661" y="78020"/>
                  <a:pt x="95353" y="0"/>
                  <a:pt x="199116" y="0"/>
                </a:cubicBezTo>
                <a:cubicBezTo>
                  <a:pt x="302879" y="0"/>
                  <a:pt x="386996" y="55089"/>
                  <a:pt x="386996" y="123045"/>
                </a:cubicBezTo>
                <a:cubicBezTo>
                  <a:pt x="386996" y="191001"/>
                  <a:pt x="256854" y="221572"/>
                  <a:pt x="199116" y="246090"/>
                </a:cubicBezTo>
                <a:cubicBezTo>
                  <a:pt x="141378" y="270608"/>
                  <a:pt x="71881" y="290659"/>
                  <a:pt x="40568" y="270151"/>
                </a:cubicBezTo>
                <a:cubicBezTo>
                  <a:pt x="9255" y="249644"/>
                  <a:pt x="-15189" y="168070"/>
                  <a:pt x="11236" y="1230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solidFill>
                <a:srgbClr val="FFFFFF"/>
              </a:solidFill>
            </a:endParaRP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794140">
            <a:off x="3873307" y="5071137"/>
            <a:ext cx="1566964" cy="1700925"/>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644166">
            <a:off x="5539874" y="4974602"/>
            <a:ext cx="1471354" cy="1811454"/>
          </a:xfrm>
          <a:prstGeom prst="rect">
            <a:avLst/>
          </a:prstGeom>
        </p:spPr>
      </p:pic>
      <p:pic>
        <p:nvPicPr>
          <p:cNvPr id="11" name="Picture 10"/>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2970189">
            <a:off x="2977567" y="3752070"/>
            <a:ext cx="3809502" cy="2265872"/>
          </a:xfrm>
          <a:prstGeom prst="rect">
            <a:avLst/>
          </a:prstGeom>
        </p:spPr>
      </p:pic>
      <p:pic>
        <p:nvPicPr>
          <p:cNvPr id="13" name="Picture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4173971">
            <a:off x="5882980" y="2812565"/>
            <a:ext cx="1931477" cy="1599206"/>
          </a:xfrm>
          <a:prstGeom prst="rect">
            <a:avLst/>
          </a:prstGeom>
        </p:spPr>
      </p:pic>
      <p:pic>
        <p:nvPicPr>
          <p:cNvPr id="15" name="Pictur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358161" y="1173972"/>
            <a:ext cx="1357870" cy="1671739"/>
          </a:xfrm>
          <a:prstGeom prst="rect">
            <a:avLst/>
          </a:prstGeom>
        </p:spPr>
      </p:pic>
      <p:pic>
        <p:nvPicPr>
          <p:cNvPr id="16" name="Picture 15"/>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584644" y="249025"/>
            <a:ext cx="3522522" cy="5690338"/>
          </a:xfrm>
          <a:prstGeom prst="rect">
            <a:avLst/>
          </a:prstGeom>
        </p:spPr>
      </p:pic>
      <p:pic>
        <p:nvPicPr>
          <p:cNvPr id="18" name="Picture 17"/>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21062604" flipH="1">
            <a:off x="3161044" y="2353884"/>
            <a:ext cx="1561331" cy="2255400"/>
          </a:xfrm>
          <a:prstGeom prst="rect">
            <a:avLst/>
          </a:prstGeom>
        </p:spPr>
      </p:pic>
      <p:pic>
        <p:nvPicPr>
          <p:cNvPr id="20" name="Picture 19"/>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9734671">
            <a:off x="3002860" y="4857515"/>
            <a:ext cx="1785369" cy="1960803"/>
          </a:xfrm>
          <a:prstGeom prst="rect">
            <a:avLst/>
          </a:prstGeom>
        </p:spPr>
      </p:pic>
      <p:pic>
        <p:nvPicPr>
          <p:cNvPr id="21" name="Picture 20"/>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407382" y="2518551"/>
            <a:ext cx="895683" cy="881648"/>
          </a:xfrm>
          <a:prstGeom prst="rect">
            <a:avLst/>
          </a:prstGeom>
        </p:spPr>
      </p:pic>
      <p:pic>
        <p:nvPicPr>
          <p:cNvPr id="23" name="Picture 22"/>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413759" y="4955203"/>
            <a:ext cx="440266" cy="468875"/>
          </a:xfrm>
          <a:prstGeom prst="rect">
            <a:avLst/>
          </a:prstGeom>
        </p:spPr>
      </p:pic>
      <p:pic>
        <p:nvPicPr>
          <p:cNvPr id="24" name="Picture 23"/>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372986" y="3940638"/>
            <a:ext cx="960032" cy="655679"/>
          </a:xfrm>
          <a:prstGeom prst="rect">
            <a:avLst/>
          </a:prstGeom>
        </p:spPr>
      </p:pic>
      <p:pic>
        <p:nvPicPr>
          <p:cNvPr id="25" name="Picture 24"/>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7075232" y="5301731"/>
            <a:ext cx="455667" cy="485278"/>
          </a:xfrm>
          <a:prstGeom prst="rect">
            <a:avLst/>
          </a:prstGeom>
        </p:spPr>
      </p:pic>
      <p:pic>
        <p:nvPicPr>
          <p:cNvPr id="26" name="Picture 25"/>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309431" y="5053115"/>
            <a:ext cx="821661" cy="891379"/>
          </a:xfrm>
          <a:prstGeom prst="rect">
            <a:avLst/>
          </a:prstGeom>
        </p:spPr>
      </p:pic>
      <p:pic>
        <p:nvPicPr>
          <p:cNvPr id="27" name="Picture 26"/>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359659" y="468779"/>
            <a:ext cx="909529" cy="792516"/>
          </a:xfrm>
          <a:prstGeom prst="rect">
            <a:avLst/>
          </a:prstGeom>
        </p:spPr>
      </p:pic>
      <p:sp>
        <p:nvSpPr>
          <p:cNvPr id="2" name="Title 1"/>
          <p:cNvSpPr>
            <a:spLocks noGrp="1"/>
          </p:cNvSpPr>
          <p:nvPr userDrawn="1">
            <p:ph type="title"/>
          </p:nvPr>
        </p:nvSpPr>
        <p:spPr>
          <a:xfrm>
            <a:off x="3970969" y="1122309"/>
            <a:ext cx="2682146" cy="1997830"/>
          </a:xfrm>
          <a:prstGeom prst="rect">
            <a:avLst/>
          </a:prstGeom>
        </p:spPr>
        <p:txBody>
          <a:bodyPr anchor="ctr"/>
          <a:lstStyle>
            <a:lvl1pPr algn="ctr">
              <a:defRPr kumimoji="0" lang="en-ZA" sz="2800" b="1" i="0" u="none" strike="noStrike" kern="0" cap="none" spc="0" normalizeH="0" baseline="0" dirty="0">
                <a:ln>
                  <a:noFill/>
                </a:ln>
                <a:solidFill>
                  <a:schemeClr val="bg1"/>
                </a:solidFill>
                <a:effectLst/>
                <a:uLnTx/>
                <a:uFillTx/>
                <a:latin typeface="Arial"/>
                <a:ea typeface="+mj-ea"/>
                <a:cs typeface="Arial"/>
              </a:defRPr>
            </a:lvl1pPr>
          </a:lstStyle>
          <a:p>
            <a:pPr lvl="0"/>
            <a:r>
              <a:rPr lang="en-US"/>
              <a:t>Click to edit Master title style</a:t>
            </a:r>
            <a:endParaRPr lang="en-ZA" dirty="0"/>
          </a:p>
        </p:txBody>
      </p:sp>
      <p:sp>
        <p:nvSpPr>
          <p:cNvPr id="30" name="Freeform 29"/>
          <p:cNvSpPr/>
          <p:nvPr userDrawn="1"/>
        </p:nvSpPr>
        <p:spPr>
          <a:xfrm>
            <a:off x="2788541" y="3888075"/>
            <a:ext cx="488574" cy="409097"/>
          </a:xfrm>
          <a:custGeom>
            <a:avLst/>
            <a:gdLst>
              <a:gd name="connsiteX0" fmla="*/ 76270 w 425053"/>
              <a:gd name="connsiteY0" fmla="*/ 84552 h 372893"/>
              <a:gd name="connsiteX1" fmla="*/ 70 w 425053"/>
              <a:gd name="connsiteY1" fmla="*/ 155990 h 372893"/>
              <a:gd name="connsiteX2" fmla="*/ 90558 w 425053"/>
              <a:gd name="connsiteY2" fmla="*/ 279815 h 372893"/>
              <a:gd name="connsiteX3" fmla="*/ 166758 w 425053"/>
              <a:gd name="connsiteY3" fmla="*/ 317915 h 372893"/>
              <a:gd name="connsiteX4" fmla="*/ 269151 w 425053"/>
              <a:gd name="connsiteY4" fmla="*/ 372683 h 372893"/>
              <a:gd name="connsiteX5" fmla="*/ 331064 w 425053"/>
              <a:gd name="connsiteY5" fmla="*/ 296483 h 372893"/>
              <a:gd name="connsiteX6" fmla="*/ 390595 w 425053"/>
              <a:gd name="connsiteY6" fmla="*/ 348871 h 372893"/>
              <a:gd name="connsiteX7" fmla="*/ 414408 w 425053"/>
              <a:gd name="connsiteY7" fmla="*/ 227427 h 372893"/>
              <a:gd name="connsiteX8" fmla="*/ 414408 w 425053"/>
              <a:gd name="connsiteY8" fmla="*/ 115508 h 372893"/>
              <a:gd name="connsiteX9" fmla="*/ 283439 w 425053"/>
              <a:gd name="connsiteY9" fmla="*/ 10733 h 372893"/>
              <a:gd name="connsiteX10" fmla="*/ 121514 w 425053"/>
              <a:gd name="connsiteY10" fmla="*/ 13115 h 372893"/>
              <a:gd name="connsiteX11" fmla="*/ 76270 w 425053"/>
              <a:gd name="connsiteY11" fmla="*/ 84552 h 372893"/>
              <a:gd name="connsiteX0" fmla="*/ 76270 w 451405"/>
              <a:gd name="connsiteY0" fmla="*/ 84552 h 372893"/>
              <a:gd name="connsiteX1" fmla="*/ 70 w 451405"/>
              <a:gd name="connsiteY1" fmla="*/ 155990 h 372893"/>
              <a:gd name="connsiteX2" fmla="*/ 90558 w 451405"/>
              <a:gd name="connsiteY2" fmla="*/ 279815 h 372893"/>
              <a:gd name="connsiteX3" fmla="*/ 166758 w 451405"/>
              <a:gd name="connsiteY3" fmla="*/ 317915 h 372893"/>
              <a:gd name="connsiteX4" fmla="*/ 269151 w 451405"/>
              <a:gd name="connsiteY4" fmla="*/ 372683 h 372893"/>
              <a:gd name="connsiteX5" fmla="*/ 331064 w 451405"/>
              <a:gd name="connsiteY5" fmla="*/ 296483 h 372893"/>
              <a:gd name="connsiteX6" fmla="*/ 390595 w 451405"/>
              <a:gd name="connsiteY6" fmla="*/ 348871 h 372893"/>
              <a:gd name="connsiteX7" fmla="*/ 414408 w 451405"/>
              <a:gd name="connsiteY7" fmla="*/ 227427 h 372893"/>
              <a:gd name="connsiteX8" fmla="*/ 445364 w 451405"/>
              <a:gd name="connsiteY8" fmla="*/ 129795 h 372893"/>
              <a:gd name="connsiteX9" fmla="*/ 283439 w 451405"/>
              <a:gd name="connsiteY9" fmla="*/ 10733 h 372893"/>
              <a:gd name="connsiteX10" fmla="*/ 121514 w 451405"/>
              <a:gd name="connsiteY10" fmla="*/ 13115 h 372893"/>
              <a:gd name="connsiteX11" fmla="*/ 76270 w 451405"/>
              <a:gd name="connsiteY11" fmla="*/ 84552 h 372893"/>
              <a:gd name="connsiteX0" fmla="*/ 83408 w 458543"/>
              <a:gd name="connsiteY0" fmla="*/ 84552 h 372893"/>
              <a:gd name="connsiteX1" fmla="*/ 64 w 458543"/>
              <a:gd name="connsiteY1" fmla="*/ 170277 h 372893"/>
              <a:gd name="connsiteX2" fmla="*/ 97696 w 458543"/>
              <a:gd name="connsiteY2" fmla="*/ 279815 h 372893"/>
              <a:gd name="connsiteX3" fmla="*/ 173896 w 458543"/>
              <a:gd name="connsiteY3" fmla="*/ 317915 h 372893"/>
              <a:gd name="connsiteX4" fmla="*/ 276289 w 458543"/>
              <a:gd name="connsiteY4" fmla="*/ 372683 h 372893"/>
              <a:gd name="connsiteX5" fmla="*/ 338202 w 458543"/>
              <a:gd name="connsiteY5" fmla="*/ 296483 h 372893"/>
              <a:gd name="connsiteX6" fmla="*/ 397733 w 458543"/>
              <a:gd name="connsiteY6" fmla="*/ 348871 h 372893"/>
              <a:gd name="connsiteX7" fmla="*/ 421546 w 458543"/>
              <a:gd name="connsiteY7" fmla="*/ 227427 h 372893"/>
              <a:gd name="connsiteX8" fmla="*/ 452502 w 458543"/>
              <a:gd name="connsiteY8" fmla="*/ 129795 h 372893"/>
              <a:gd name="connsiteX9" fmla="*/ 290577 w 458543"/>
              <a:gd name="connsiteY9" fmla="*/ 10733 h 372893"/>
              <a:gd name="connsiteX10" fmla="*/ 128652 w 458543"/>
              <a:gd name="connsiteY10" fmla="*/ 13115 h 372893"/>
              <a:gd name="connsiteX11" fmla="*/ 83408 w 458543"/>
              <a:gd name="connsiteY11" fmla="*/ 84552 h 372893"/>
              <a:gd name="connsiteX0" fmla="*/ 83408 w 452665"/>
              <a:gd name="connsiteY0" fmla="*/ 82784 h 371125"/>
              <a:gd name="connsiteX1" fmla="*/ 64 w 452665"/>
              <a:gd name="connsiteY1" fmla="*/ 168509 h 371125"/>
              <a:gd name="connsiteX2" fmla="*/ 97696 w 452665"/>
              <a:gd name="connsiteY2" fmla="*/ 278047 h 371125"/>
              <a:gd name="connsiteX3" fmla="*/ 173896 w 452665"/>
              <a:gd name="connsiteY3" fmla="*/ 316147 h 371125"/>
              <a:gd name="connsiteX4" fmla="*/ 276289 w 452665"/>
              <a:gd name="connsiteY4" fmla="*/ 370915 h 371125"/>
              <a:gd name="connsiteX5" fmla="*/ 338202 w 452665"/>
              <a:gd name="connsiteY5" fmla="*/ 294715 h 371125"/>
              <a:gd name="connsiteX6" fmla="*/ 397733 w 452665"/>
              <a:gd name="connsiteY6" fmla="*/ 347103 h 371125"/>
              <a:gd name="connsiteX7" fmla="*/ 421546 w 452665"/>
              <a:gd name="connsiteY7" fmla="*/ 225659 h 371125"/>
              <a:gd name="connsiteX8" fmla="*/ 452502 w 452665"/>
              <a:gd name="connsiteY8" fmla="*/ 128027 h 371125"/>
              <a:gd name="connsiteX9" fmla="*/ 407258 w 452665"/>
              <a:gd name="connsiteY9" fmla="*/ 101834 h 371125"/>
              <a:gd name="connsiteX10" fmla="*/ 290577 w 452665"/>
              <a:gd name="connsiteY10" fmla="*/ 8965 h 371125"/>
              <a:gd name="connsiteX11" fmla="*/ 128652 w 452665"/>
              <a:gd name="connsiteY11" fmla="*/ 11347 h 371125"/>
              <a:gd name="connsiteX12" fmla="*/ 83408 w 452665"/>
              <a:gd name="connsiteY12" fmla="*/ 82784 h 37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665" h="371125">
                <a:moveTo>
                  <a:pt x="83408" y="82784"/>
                </a:moveTo>
                <a:cubicBezTo>
                  <a:pt x="61977" y="108978"/>
                  <a:pt x="-2317" y="135965"/>
                  <a:pt x="64" y="168509"/>
                </a:cubicBezTo>
                <a:cubicBezTo>
                  <a:pt x="2445" y="201053"/>
                  <a:pt x="68724" y="253441"/>
                  <a:pt x="97696" y="278047"/>
                </a:cubicBezTo>
                <a:cubicBezTo>
                  <a:pt x="126668" y="302653"/>
                  <a:pt x="144131" y="300669"/>
                  <a:pt x="173896" y="316147"/>
                </a:cubicBezTo>
                <a:cubicBezTo>
                  <a:pt x="203661" y="331625"/>
                  <a:pt x="248905" y="374487"/>
                  <a:pt x="276289" y="370915"/>
                </a:cubicBezTo>
                <a:cubicBezTo>
                  <a:pt x="303673" y="367343"/>
                  <a:pt x="317961" y="298684"/>
                  <a:pt x="338202" y="294715"/>
                </a:cubicBezTo>
                <a:cubicBezTo>
                  <a:pt x="358443" y="290746"/>
                  <a:pt x="383842" y="358612"/>
                  <a:pt x="397733" y="347103"/>
                </a:cubicBezTo>
                <a:cubicBezTo>
                  <a:pt x="411624" y="335594"/>
                  <a:pt x="412418" y="262172"/>
                  <a:pt x="421546" y="225659"/>
                </a:cubicBezTo>
                <a:cubicBezTo>
                  <a:pt x="430674" y="189146"/>
                  <a:pt x="454883" y="148664"/>
                  <a:pt x="452502" y="128027"/>
                </a:cubicBezTo>
                <a:cubicBezTo>
                  <a:pt x="450121" y="107390"/>
                  <a:pt x="434246" y="121678"/>
                  <a:pt x="407258" y="101834"/>
                </a:cubicBezTo>
                <a:cubicBezTo>
                  <a:pt x="380270" y="81990"/>
                  <a:pt x="337805" y="21665"/>
                  <a:pt x="290577" y="8965"/>
                </a:cubicBezTo>
                <a:cubicBezTo>
                  <a:pt x="243349" y="-3735"/>
                  <a:pt x="163180" y="-2940"/>
                  <a:pt x="128652" y="11347"/>
                </a:cubicBezTo>
                <a:cubicBezTo>
                  <a:pt x="94124" y="25634"/>
                  <a:pt x="104839" y="56590"/>
                  <a:pt x="83408" y="827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solidFill>
                <a:srgbClr val="FFFFFF"/>
              </a:solidFill>
            </a:endParaRPr>
          </a:p>
        </p:txBody>
      </p:sp>
      <p:pic>
        <p:nvPicPr>
          <p:cNvPr id="22" name="Picture 21"/>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2721698" y="3688769"/>
            <a:ext cx="650229" cy="672695"/>
          </a:xfrm>
          <a:prstGeom prst="rect">
            <a:avLst/>
          </a:prstGeom>
        </p:spPr>
      </p:pic>
      <p:sp>
        <p:nvSpPr>
          <p:cNvPr id="31" name="Oval 30"/>
          <p:cNvSpPr/>
          <p:nvPr userDrawn="1"/>
        </p:nvSpPr>
        <p:spPr>
          <a:xfrm>
            <a:off x="7037095" y="5053115"/>
            <a:ext cx="405568" cy="271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solidFill>
                <a:srgbClr val="FFFFFF"/>
              </a:solidFill>
            </a:endParaRPr>
          </a:p>
        </p:txBody>
      </p:sp>
      <p:pic>
        <p:nvPicPr>
          <p:cNvPr id="19" name="Picture 18"/>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flipV="1">
            <a:off x="2525924" y="4013179"/>
            <a:ext cx="5751990" cy="1884048"/>
          </a:xfrm>
          <a:prstGeom prst="rect">
            <a:avLst/>
          </a:prstGeom>
        </p:spPr>
      </p:pic>
      <p:sp>
        <p:nvSpPr>
          <p:cNvPr id="4" name="Text Placeholder 3"/>
          <p:cNvSpPr>
            <a:spLocks noGrp="1"/>
          </p:cNvSpPr>
          <p:nvPr userDrawn="1">
            <p:ph type="body" sz="quarter" idx="10"/>
          </p:nvPr>
        </p:nvSpPr>
        <p:spPr>
          <a:xfrm>
            <a:off x="3584645" y="4251367"/>
            <a:ext cx="3546447" cy="643234"/>
          </a:xfrm>
          <a:prstGeom prst="rect">
            <a:avLst/>
          </a:prstGeom>
        </p:spPr>
        <p:txBody>
          <a:bodyPr anchor="ctr"/>
          <a:lstStyle>
            <a:lvl1pPr marL="0" indent="0" algn="ctr">
              <a:buNone/>
              <a:defRPr sz="1600" b="1">
                <a:solidFill>
                  <a:schemeClr val="tx1"/>
                </a:solidFill>
              </a:defRPr>
            </a:lvl1pPr>
          </a:lstStyle>
          <a:p>
            <a:pPr lvl="0"/>
            <a:r>
              <a:rPr lang="en-US" noProof="0"/>
              <a:t>Click to edit Master text styles</a:t>
            </a:r>
          </a:p>
        </p:txBody>
      </p:sp>
      <p:grpSp>
        <p:nvGrpSpPr>
          <p:cNvPr id="35" name="Group 34"/>
          <p:cNvGrpSpPr/>
          <p:nvPr userDrawn="1"/>
        </p:nvGrpSpPr>
        <p:grpSpPr>
          <a:xfrm>
            <a:off x="-16190" y="4831603"/>
            <a:ext cx="10724193" cy="2728074"/>
            <a:chOff x="-15000" y="4383142"/>
            <a:chExt cx="9936000" cy="2474859"/>
          </a:xfrm>
        </p:grpSpPr>
        <p:sp>
          <p:nvSpPr>
            <p:cNvPr id="36" name="Freeform 35"/>
            <p:cNvSpPr/>
            <p:nvPr/>
          </p:nvSpPr>
          <p:spPr>
            <a:xfrm>
              <a:off x="-15000" y="4383142"/>
              <a:ext cx="9936000" cy="2474859"/>
            </a:xfrm>
            <a:custGeom>
              <a:avLst/>
              <a:gdLst>
                <a:gd name="connsiteX0" fmla="*/ 9906000 w 9906000"/>
                <a:gd name="connsiteY0" fmla="*/ 0 h 2474859"/>
                <a:gd name="connsiteX1" fmla="*/ 9906000 w 9906000"/>
                <a:gd name="connsiteY1" fmla="*/ 2474859 h 2474859"/>
                <a:gd name="connsiteX2" fmla="*/ 0 w 9906000"/>
                <a:gd name="connsiteY2" fmla="*/ 2474859 h 2474859"/>
                <a:gd name="connsiteX3" fmla="*/ 0 w 9906000"/>
                <a:gd name="connsiteY3" fmla="*/ 0 h 2474859"/>
                <a:gd name="connsiteX4" fmla="*/ 64502 w 9906000"/>
                <a:gd name="connsiteY4" fmla="*/ 99492 h 2474859"/>
                <a:gd name="connsiteX5" fmla="*/ 4953000 w 9906000"/>
                <a:gd name="connsiteY5" fmla="*/ 2070195 h 2474859"/>
                <a:gd name="connsiteX6" fmla="*/ 9841498 w 9906000"/>
                <a:gd name="connsiteY6" fmla="*/ 99492 h 24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00" h="2474859">
                  <a:moveTo>
                    <a:pt x="9906000" y="0"/>
                  </a:moveTo>
                  <a:lnTo>
                    <a:pt x="9906000" y="2474859"/>
                  </a:lnTo>
                  <a:lnTo>
                    <a:pt x="0" y="2474859"/>
                  </a:lnTo>
                  <a:lnTo>
                    <a:pt x="0" y="0"/>
                  </a:lnTo>
                  <a:lnTo>
                    <a:pt x="64502" y="99492"/>
                  </a:lnTo>
                  <a:cubicBezTo>
                    <a:pt x="869909" y="1257592"/>
                    <a:pt x="2755421" y="2070195"/>
                    <a:pt x="4953000" y="2070195"/>
                  </a:cubicBezTo>
                  <a:cubicBezTo>
                    <a:pt x="7150579" y="2070195"/>
                    <a:pt x="9036091" y="1257592"/>
                    <a:pt x="9841498" y="99492"/>
                  </a:cubicBezTo>
                  <a:close/>
                </a:path>
              </a:pathLst>
            </a:custGeom>
            <a:solidFill>
              <a:schemeClr val="bg1"/>
            </a:solidFill>
            <a:ln>
              <a:noFill/>
            </a:ln>
            <a:effectLst>
              <a:outerShdw blurRad="254000" dist="88900" dir="16200000"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solidFill>
                  <a:srgbClr val="FFFFFF"/>
                </a:solidFill>
              </a:endParaRPr>
            </a:p>
          </p:txBody>
        </p:sp>
        <p:pic>
          <p:nvPicPr>
            <p:cNvPr id="37" name="Picture 3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073698" y="5868838"/>
              <a:ext cx="1638152" cy="770346"/>
            </a:xfrm>
            <a:prstGeom prst="rect">
              <a:avLst/>
            </a:prstGeom>
          </p:spPr>
        </p:pic>
        <p:pic>
          <p:nvPicPr>
            <p:cNvPr id="38" name="Picture 3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75157" y="5970494"/>
              <a:ext cx="1497676" cy="523488"/>
            </a:xfrm>
            <a:prstGeom prst="rect">
              <a:avLst/>
            </a:prstGeom>
          </p:spPr>
        </p:pic>
      </p:grpSp>
    </p:spTree>
    <p:extLst>
      <p:ext uri="{BB962C8B-B14F-4D97-AF65-F5344CB8AC3E}">
        <p14:creationId xmlns:p14="http://schemas.microsoft.com/office/powerpoint/2010/main" val="14889058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oft Blank Simple">
    <p:spTree>
      <p:nvGrpSpPr>
        <p:cNvPr id="1" name=""/>
        <p:cNvGrpSpPr/>
        <p:nvPr/>
      </p:nvGrpSpPr>
      <p:grpSpPr>
        <a:xfrm>
          <a:off x="0" y="0"/>
          <a:ext cx="0" cy="0"/>
          <a:chOff x="0" y="0"/>
          <a:chExt cx="0" cy="0"/>
        </a:xfrm>
      </p:grpSpPr>
      <p:sp>
        <p:nvSpPr>
          <p:cNvPr id="6" name="Rectangle 5"/>
          <p:cNvSpPr/>
          <p:nvPr userDrawn="1"/>
        </p:nvSpPr>
        <p:spPr>
          <a:xfrm>
            <a:off x="0" y="1"/>
            <a:ext cx="10691813" cy="6543304"/>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7" name="Title 1"/>
          <p:cNvSpPr>
            <a:spLocks noGrp="1"/>
          </p:cNvSpPr>
          <p:nvPr>
            <p:ph type="title"/>
          </p:nvPr>
        </p:nvSpPr>
        <p:spPr>
          <a:xfrm>
            <a:off x="356393" y="217253"/>
            <a:ext cx="9963605" cy="884939"/>
          </a:xfrm>
          <a:prstGeom prst="rect">
            <a:avLst/>
          </a:prstGeom>
        </p:spPr>
        <p:txBody>
          <a:bodyPr anchor="ctr"/>
          <a:lstStyle>
            <a:lvl1pPr algn="ctr">
              <a:defRPr>
                <a:solidFill>
                  <a:schemeClr val="tx1"/>
                </a:solidFill>
              </a:defRPr>
            </a:lvl1pPr>
          </a:lstStyle>
          <a:p>
            <a:r>
              <a:rPr lang="en-US"/>
              <a:t>Click to edit Master title style</a:t>
            </a:r>
            <a:endParaRPr lang="en-ZA"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5111" y="6726123"/>
            <a:ext cx="1319262" cy="6336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366" y="6829819"/>
            <a:ext cx="1189988" cy="424800"/>
          </a:xfrm>
          <a:prstGeom prst="rect">
            <a:avLst/>
          </a:prstGeom>
        </p:spPr>
      </p:pic>
    </p:spTree>
    <p:extLst>
      <p:ext uri="{BB962C8B-B14F-4D97-AF65-F5344CB8AC3E}">
        <p14:creationId xmlns:p14="http://schemas.microsoft.com/office/powerpoint/2010/main" val="180184988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Blue with Logo">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a:xfrm rot="10800000">
            <a:off x="0" y="1359981"/>
            <a:ext cx="10691813" cy="6199694"/>
          </a:xfrm>
          <a:prstGeom prst="rect">
            <a:avLst/>
          </a:prstGeom>
          <a:gradFill>
            <a:gsLst>
              <a:gs pos="100000">
                <a:schemeClr val="accent1"/>
              </a:gs>
              <a:gs pos="10000">
                <a:schemeClr val="accent2"/>
              </a:gs>
            </a:gsLst>
            <a:lin ang="2700000" scaled="0"/>
          </a:gradFill>
          <a:ln w="6350" cap="flat" cmpd="sng" algn="ctr">
            <a:noFill/>
            <a:prstDash val="solid"/>
            <a:miter lim="800000"/>
          </a:ln>
          <a:effectLst/>
        </p:spPr>
        <p:txBody>
          <a:bodyPr rtlCol="0" anchor="ctr"/>
          <a:lstStyle/>
          <a:p>
            <a:pPr algn="ctr" fontAlgn="auto">
              <a:spcBef>
                <a:spcPts val="0"/>
              </a:spcBef>
              <a:spcAft>
                <a:spcPts val="0"/>
              </a:spcAft>
              <a:defRPr/>
            </a:pPr>
            <a:endParaRPr lang="en-US" sz="1350" kern="0">
              <a:solidFill>
                <a:srgbClr val="FFFFFF"/>
              </a:solidFill>
              <a:latin typeface="Verdana"/>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4270" y="256896"/>
            <a:ext cx="1873425" cy="880334"/>
          </a:xfrm>
          <a:prstGeom prst="rect">
            <a:avLst/>
          </a:prstGeom>
        </p:spPr>
      </p:pic>
      <p:sp>
        <p:nvSpPr>
          <p:cNvPr id="11" name="Title 1"/>
          <p:cNvSpPr>
            <a:spLocks noGrp="1"/>
          </p:cNvSpPr>
          <p:nvPr>
            <p:ph type="title"/>
          </p:nvPr>
        </p:nvSpPr>
        <p:spPr>
          <a:xfrm>
            <a:off x="356467" y="219420"/>
            <a:ext cx="8127804" cy="883711"/>
          </a:xfrm>
          <a:prstGeom prst="rect">
            <a:avLst/>
          </a:prstGeom>
        </p:spPr>
        <p:txBody>
          <a:bodyPr anchor="ctr"/>
          <a:lstStyle>
            <a:lvl1pPr>
              <a:defRPr kumimoji="0" lang="en-ZA" sz="3200" b="1" i="0" u="none" strike="noStrike" kern="0" cap="none" spc="0" normalizeH="0" baseline="0" dirty="0">
                <a:ln>
                  <a:noFill/>
                </a:ln>
                <a:solidFill>
                  <a:schemeClr val="accent2"/>
                </a:solidFill>
                <a:effectLst/>
                <a:uLnTx/>
                <a:uFillTx/>
                <a:latin typeface="Arial"/>
                <a:ea typeface="+mj-ea"/>
                <a:cs typeface="Arial"/>
              </a:defRPr>
            </a:lvl1pPr>
          </a:lstStyle>
          <a:p>
            <a:pPr lvl="0"/>
            <a:r>
              <a:rPr lang="en-US"/>
              <a:t>Click to edit Master title style</a:t>
            </a:r>
            <a:endParaRPr lang="en-ZA" dirty="0"/>
          </a:p>
        </p:txBody>
      </p:sp>
      <p:sp>
        <p:nvSpPr>
          <p:cNvPr id="12" name="Content Placeholder 2"/>
          <p:cNvSpPr>
            <a:spLocks noGrp="1"/>
          </p:cNvSpPr>
          <p:nvPr>
            <p:ph idx="1"/>
          </p:nvPr>
        </p:nvSpPr>
        <p:spPr>
          <a:xfrm>
            <a:off x="356394" y="1547588"/>
            <a:ext cx="9963604" cy="5043217"/>
          </a:xfrm>
          <a:prstGeom prst="rect">
            <a:avLst/>
          </a:prstGeom>
        </p:spPr>
        <p:txBody>
          <a:bodyPr>
            <a:noAutofit/>
          </a:bodyPr>
          <a:lstStyle>
            <a:lvl1pPr>
              <a:spcBef>
                <a:spcPts val="600"/>
              </a:spcBef>
              <a:spcAft>
                <a:spcPts val="600"/>
              </a:spcAft>
              <a:buClr>
                <a:schemeClr val="bg1"/>
              </a:buClr>
              <a:defRPr sz="2400">
                <a:solidFill>
                  <a:schemeClr val="bg1"/>
                </a:solidFill>
              </a:defRPr>
            </a:lvl1pPr>
            <a:lvl2pPr marL="855663" indent="-398463">
              <a:spcBef>
                <a:spcPts val="600"/>
              </a:spcBef>
              <a:spcAft>
                <a:spcPts val="600"/>
              </a:spcAft>
              <a:buClr>
                <a:schemeClr val="bg1"/>
              </a:buClr>
              <a:buFont typeface="Arial" pitchFamily="34" charset="0"/>
              <a:buChar char="‒"/>
              <a:defRPr sz="2400">
                <a:solidFill>
                  <a:schemeClr val="bg1"/>
                </a:solidFill>
              </a:defRPr>
            </a:lvl2pPr>
            <a:lvl3pPr marL="1235075" indent="-320675">
              <a:spcBef>
                <a:spcPts val="600"/>
              </a:spcBef>
              <a:spcAft>
                <a:spcPts val="600"/>
              </a:spcAft>
              <a:buClr>
                <a:schemeClr val="bg1"/>
              </a:buClr>
              <a:defRPr sz="2400">
                <a:solidFill>
                  <a:schemeClr val="bg1"/>
                </a:solidFill>
              </a:defRPr>
            </a:lvl3pPr>
            <a:lvl4pPr marL="1746250" indent="-374650">
              <a:spcBef>
                <a:spcPts val="600"/>
              </a:spcBef>
              <a:spcAft>
                <a:spcPts val="600"/>
              </a:spcAft>
              <a:buClr>
                <a:schemeClr val="bg1"/>
              </a:buClr>
              <a:buFont typeface="Arial" pitchFamily="34" charset="0"/>
              <a:buChar char="‒"/>
              <a:defRPr sz="2400">
                <a:solidFill>
                  <a:schemeClr val="bg1"/>
                </a:solidFill>
              </a:defRPr>
            </a:lvl4pPr>
            <a:lvl5pPr marL="2149475" indent="-320675">
              <a:spcBef>
                <a:spcPts val="600"/>
              </a:spcBef>
              <a:spcAft>
                <a:spcPts val="600"/>
              </a:spcAft>
              <a:buClr>
                <a:schemeClr val="bg1"/>
              </a:buCl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7354" y="6830449"/>
            <a:ext cx="1213000" cy="423791"/>
          </a:xfrm>
          <a:prstGeom prst="rect">
            <a:avLst/>
          </a:prstGeom>
          <a:noFill/>
          <a:ln>
            <a:noFill/>
          </a:ln>
        </p:spPr>
      </p:pic>
    </p:spTree>
    <p:extLst>
      <p:ext uri="{BB962C8B-B14F-4D97-AF65-F5344CB8AC3E}">
        <p14:creationId xmlns:p14="http://schemas.microsoft.com/office/powerpoint/2010/main" val="15116437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Title Blue with Logo">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a:xfrm rot="10800000">
            <a:off x="0" y="1359981"/>
            <a:ext cx="10691813" cy="6199694"/>
          </a:xfrm>
          <a:prstGeom prst="rect">
            <a:avLst/>
          </a:prstGeom>
          <a:gradFill>
            <a:gsLst>
              <a:gs pos="100000">
                <a:srgbClr val="F00A3C"/>
              </a:gs>
              <a:gs pos="10000">
                <a:srgbClr val="FD41A6"/>
              </a:gs>
            </a:gsLst>
            <a:lin ang="2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613">
              <a:solidFill>
                <a:schemeClr val="lt1"/>
              </a:solidFill>
              <a:latin typeface="+mn-lt"/>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4270" y="256896"/>
            <a:ext cx="1873425" cy="880334"/>
          </a:xfrm>
          <a:prstGeom prst="rect">
            <a:avLst/>
          </a:prstGeom>
        </p:spPr>
      </p:pic>
      <p:sp>
        <p:nvSpPr>
          <p:cNvPr id="10" name="Title 1"/>
          <p:cNvSpPr>
            <a:spLocks noGrp="1"/>
          </p:cNvSpPr>
          <p:nvPr>
            <p:ph type="title"/>
          </p:nvPr>
        </p:nvSpPr>
        <p:spPr>
          <a:xfrm>
            <a:off x="356467" y="219420"/>
            <a:ext cx="8127804" cy="883711"/>
          </a:xfrm>
          <a:prstGeom prst="rect">
            <a:avLst/>
          </a:prstGeom>
        </p:spPr>
        <p:txBody>
          <a:bodyPr anchor="ctr"/>
          <a:lstStyle>
            <a:lvl1pPr>
              <a:defRPr kumimoji="0" lang="en-ZA" sz="3200" b="1" i="0" u="none" strike="noStrike" kern="0" cap="none" spc="0" normalizeH="0" baseline="0" dirty="0">
                <a:ln>
                  <a:noFill/>
                </a:ln>
                <a:solidFill>
                  <a:srgbClr val="FB054B"/>
                </a:solidFill>
                <a:effectLst/>
                <a:uLnTx/>
                <a:uFillTx/>
                <a:latin typeface="Arial"/>
                <a:ea typeface="+mj-ea"/>
                <a:cs typeface="Arial"/>
              </a:defRPr>
            </a:lvl1pPr>
          </a:lstStyle>
          <a:p>
            <a:pPr lvl="0"/>
            <a:r>
              <a:rPr lang="en-US"/>
              <a:t>Click to edit Master title style</a:t>
            </a:r>
            <a:endParaRPr lang="en-ZA" dirty="0"/>
          </a:p>
        </p:txBody>
      </p:sp>
      <p:sp>
        <p:nvSpPr>
          <p:cNvPr id="11" name="Content Placeholder 2"/>
          <p:cNvSpPr>
            <a:spLocks noGrp="1"/>
          </p:cNvSpPr>
          <p:nvPr>
            <p:ph idx="1"/>
          </p:nvPr>
        </p:nvSpPr>
        <p:spPr>
          <a:xfrm>
            <a:off x="356394" y="1547588"/>
            <a:ext cx="9963604" cy="5043217"/>
          </a:xfrm>
          <a:prstGeom prst="rect">
            <a:avLst/>
          </a:prstGeom>
        </p:spPr>
        <p:txBody>
          <a:bodyPr>
            <a:noAutofit/>
          </a:bodyPr>
          <a:lstStyle>
            <a:lvl1pPr>
              <a:spcBef>
                <a:spcPts val="600"/>
              </a:spcBef>
              <a:spcAft>
                <a:spcPts val="600"/>
              </a:spcAft>
              <a:buClr>
                <a:schemeClr val="bg1"/>
              </a:buClr>
              <a:defRPr sz="2400">
                <a:solidFill>
                  <a:schemeClr val="bg1"/>
                </a:solidFill>
              </a:defRPr>
            </a:lvl1pPr>
            <a:lvl2pPr marL="855663" indent="-398463">
              <a:spcBef>
                <a:spcPts val="600"/>
              </a:spcBef>
              <a:spcAft>
                <a:spcPts val="600"/>
              </a:spcAft>
              <a:buClr>
                <a:schemeClr val="bg1"/>
              </a:buClr>
              <a:buFont typeface="Arial" pitchFamily="34" charset="0"/>
              <a:buChar char="‒"/>
              <a:defRPr sz="2400">
                <a:solidFill>
                  <a:schemeClr val="bg1"/>
                </a:solidFill>
              </a:defRPr>
            </a:lvl2pPr>
            <a:lvl3pPr marL="1235075" indent="-320675">
              <a:spcBef>
                <a:spcPts val="600"/>
              </a:spcBef>
              <a:spcAft>
                <a:spcPts val="600"/>
              </a:spcAft>
              <a:buClr>
                <a:schemeClr val="bg1"/>
              </a:buClr>
              <a:defRPr sz="2400">
                <a:solidFill>
                  <a:schemeClr val="bg1"/>
                </a:solidFill>
              </a:defRPr>
            </a:lvl3pPr>
            <a:lvl4pPr marL="1746250" indent="-374650">
              <a:spcBef>
                <a:spcPts val="600"/>
              </a:spcBef>
              <a:spcAft>
                <a:spcPts val="600"/>
              </a:spcAft>
              <a:buClr>
                <a:schemeClr val="bg1"/>
              </a:buClr>
              <a:buFont typeface="Arial" pitchFamily="34" charset="0"/>
              <a:buChar char="‒"/>
              <a:defRPr sz="2400">
                <a:solidFill>
                  <a:schemeClr val="bg1"/>
                </a:solidFill>
              </a:defRPr>
            </a:lvl4pPr>
            <a:lvl5pPr marL="2149475" indent="-320675">
              <a:spcBef>
                <a:spcPts val="600"/>
              </a:spcBef>
              <a:spcAft>
                <a:spcPts val="600"/>
              </a:spcAft>
              <a:buClr>
                <a:schemeClr val="bg1"/>
              </a:buCl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7354" y="6830449"/>
            <a:ext cx="1213000" cy="423791"/>
          </a:xfrm>
          <a:prstGeom prst="rect">
            <a:avLst/>
          </a:prstGeom>
          <a:noFill/>
          <a:ln>
            <a:noFill/>
          </a:ln>
        </p:spPr>
      </p:pic>
    </p:spTree>
    <p:extLst>
      <p:ext uri="{BB962C8B-B14F-4D97-AF65-F5344CB8AC3E}">
        <p14:creationId xmlns:p14="http://schemas.microsoft.com/office/powerpoint/2010/main" val="4739466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Title Blue with Logo">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a:xfrm rot="10800000">
            <a:off x="-2" y="1359981"/>
            <a:ext cx="10691813" cy="6199694"/>
          </a:xfrm>
          <a:prstGeom prst="rect">
            <a:avLst/>
          </a:prstGeom>
          <a:gradFill>
            <a:gsLst>
              <a:gs pos="7000">
                <a:srgbClr val="0AB9F3"/>
              </a:gs>
              <a:gs pos="100000">
                <a:srgbClr val="006EB9"/>
              </a:gs>
            </a:gsLst>
            <a:lin ang="2700000" scaled="0"/>
          </a:gradFill>
          <a:ln w="6350" cap="flat" cmpd="sng" algn="ctr">
            <a:noFill/>
            <a:prstDash val="solid"/>
            <a:miter lim="800000"/>
          </a:ln>
          <a:effectLst/>
        </p:spPr>
        <p:txBody>
          <a:bodyPr rtlCol="0" anchor="ctr"/>
          <a:lstStyle/>
          <a:p>
            <a:pPr lvl="0" algn="ctr" fontAlgn="auto">
              <a:spcBef>
                <a:spcPts val="0"/>
              </a:spcBef>
              <a:spcAft>
                <a:spcPts val="0"/>
              </a:spcAft>
            </a:pPr>
            <a:endParaRPr lang="en-US" sz="1350" kern="0">
              <a:solidFill>
                <a:srgbClr val="FFFFFF"/>
              </a:solidFill>
              <a:latin typeface="Verdana"/>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4270" y="256896"/>
            <a:ext cx="1873425" cy="880334"/>
          </a:xfrm>
          <a:prstGeom prst="rect">
            <a:avLst/>
          </a:prstGeom>
        </p:spPr>
      </p:pic>
      <p:sp>
        <p:nvSpPr>
          <p:cNvPr id="8" name="Title 1"/>
          <p:cNvSpPr>
            <a:spLocks noGrp="1"/>
          </p:cNvSpPr>
          <p:nvPr>
            <p:ph type="title"/>
          </p:nvPr>
        </p:nvSpPr>
        <p:spPr>
          <a:xfrm>
            <a:off x="356467" y="219420"/>
            <a:ext cx="8127804" cy="883711"/>
          </a:xfrm>
          <a:prstGeom prst="rect">
            <a:avLst/>
          </a:prstGeom>
        </p:spPr>
        <p:txBody>
          <a:bodyPr anchor="ctr"/>
          <a:lstStyle>
            <a:lvl1pPr>
              <a:defRPr kumimoji="0" lang="en-ZA" sz="3200" b="1" i="0" u="none" strike="noStrike" kern="0" cap="none" spc="0" normalizeH="0" baseline="0" dirty="0">
                <a:ln>
                  <a:noFill/>
                </a:ln>
                <a:solidFill>
                  <a:srgbClr val="006EB9"/>
                </a:solidFill>
                <a:effectLst/>
                <a:uLnTx/>
                <a:uFillTx/>
                <a:latin typeface="Arial"/>
                <a:ea typeface="+mj-ea"/>
                <a:cs typeface="Arial"/>
              </a:defRPr>
            </a:lvl1pPr>
          </a:lstStyle>
          <a:p>
            <a:pPr lvl="0"/>
            <a:r>
              <a:rPr lang="en-US"/>
              <a:t>Click to edit Master title style</a:t>
            </a:r>
            <a:endParaRPr lang="en-ZA" dirty="0"/>
          </a:p>
        </p:txBody>
      </p:sp>
      <p:sp>
        <p:nvSpPr>
          <p:cNvPr id="11" name="Content Placeholder 2"/>
          <p:cNvSpPr>
            <a:spLocks noGrp="1"/>
          </p:cNvSpPr>
          <p:nvPr>
            <p:ph idx="1"/>
          </p:nvPr>
        </p:nvSpPr>
        <p:spPr>
          <a:xfrm>
            <a:off x="356394" y="1547588"/>
            <a:ext cx="9963604" cy="5043217"/>
          </a:xfrm>
          <a:prstGeom prst="rect">
            <a:avLst/>
          </a:prstGeom>
        </p:spPr>
        <p:txBody>
          <a:bodyPr>
            <a:noAutofit/>
          </a:bodyPr>
          <a:lstStyle>
            <a:lvl1pPr>
              <a:spcBef>
                <a:spcPts val="600"/>
              </a:spcBef>
              <a:spcAft>
                <a:spcPts val="600"/>
              </a:spcAft>
              <a:buClr>
                <a:schemeClr val="bg1"/>
              </a:buClr>
              <a:defRPr sz="2400">
                <a:solidFill>
                  <a:schemeClr val="bg1"/>
                </a:solidFill>
              </a:defRPr>
            </a:lvl1pPr>
            <a:lvl2pPr marL="855663" indent="-398463">
              <a:spcBef>
                <a:spcPts val="600"/>
              </a:spcBef>
              <a:spcAft>
                <a:spcPts val="600"/>
              </a:spcAft>
              <a:buClr>
                <a:schemeClr val="bg1"/>
              </a:buClr>
              <a:buFont typeface="Arial" pitchFamily="34" charset="0"/>
              <a:buChar char="‒"/>
              <a:defRPr sz="2400">
                <a:solidFill>
                  <a:schemeClr val="bg1"/>
                </a:solidFill>
              </a:defRPr>
            </a:lvl2pPr>
            <a:lvl3pPr marL="1235075" indent="-320675">
              <a:spcBef>
                <a:spcPts val="600"/>
              </a:spcBef>
              <a:spcAft>
                <a:spcPts val="600"/>
              </a:spcAft>
              <a:buClr>
                <a:schemeClr val="bg1"/>
              </a:buClr>
              <a:defRPr sz="2400">
                <a:solidFill>
                  <a:schemeClr val="bg1"/>
                </a:solidFill>
              </a:defRPr>
            </a:lvl3pPr>
            <a:lvl4pPr marL="1746250" indent="-374650">
              <a:spcBef>
                <a:spcPts val="600"/>
              </a:spcBef>
              <a:spcAft>
                <a:spcPts val="600"/>
              </a:spcAft>
              <a:buClr>
                <a:schemeClr val="bg1"/>
              </a:buClr>
              <a:buFont typeface="Arial" pitchFamily="34" charset="0"/>
              <a:buChar char="‒"/>
              <a:defRPr sz="2400">
                <a:solidFill>
                  <a:schemeClr val="bg1"/>
                </a:solidFill>
              </a:defRPr>
            </a:lvl4pPr>
            <a:lvl5pPr marL="2149475" indent="-320675">
              <a:spcBef>
                <a:spcPts val="600"/>
              </a:spcBef>
              <a:spcAft>
                <a:spcPts val="600"/>
              </a:spcAft>
              <a:buClr>
                <a:schemeClr val="bg1"/>
              </a:buCl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7354" y="6830449"/>
            <a:ext cx="1213000" cy="423791"/>
          </a:xfrm>
          <a:prstGeom prst="rect">
            <a:avLst/>
          </a:prstGeom>
          <a:noFill/>
          <a:ln>
            <a:noFill/>
          </a:ln>
        </p:spPr>
      </p:pic>
    </p:spTree>
    <p:extLst>
      <p:ext uri="{BB962C8B-B14F-4D97-AF65-F5344CB8AC3E}">
        <p14:creationId xmlns:p14="http://schemas.microsoft.com/office/powerpoint/2010/main" val="402583317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d Slide 3">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a:xfrm rot="10800000">
            <a:off x="-1" y="-1"/>
            <a:ext cx="10691813" cy="7559675"/>
          </a:xfrm>
          <a:prstGeom prst="rect">
            <a:avLst/>
          </a:prstGeom>
          <a:gradFill>
            <a:gsLst>
              <a:gs pos="100000">
                <a:schemeClr val="accent1"/>
              </a:gs>
              <a:gs pos="10000">
                <a:schemeClr val="accent2"/>
              </a:gs>
            </a:gsLst>
            <a:lin ang="2700000" scaled="0"/>
          </a:gradFill>
          <a:ln w="6350" cap="flat" cmpd="sng" algn="ctr">
            <a:noFill/>
            <a:prstDash val="solid"/>
            <a:miter lim="800000"/>
          </a:ln>
          <a:effectLst/>
        </p:spPr>
        <p:txBody>
          <a:bodyPr rtlCol="0" anchor="ctr"/>
          <a:lstStyle/>
          <a:p>
            <a:pPr lvl="0" algn="ctr" fontAlgn="auto">
              <a:spcBef>
                <a:spcPts val="0"/>
              </a:spcBef>
              <a:spcAft>
                <a:spcPts val="0"/>
              </a:spcAft>
            </a:pPr>
            <a:endParaRPr lang="en-US" sz="1350" kern="0">
              <a:solidFill>
                <a:srgbClr val="FFFFFF"/>
              </a:solidFill>
              <a:latin typeface="Verdana"/>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1070" y="2135865"/>
            <a:ext cx="6869674" cy="1471745"/>
          </a:xfrm>
          <a:prstGeom prst="rect">
            <a:avLst/>
          </a:prstGeom>
          <a:noFill/>
          <a:ln>
            <a:noFill/>
          </a:ln>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833" y="6090803"/>
            <a:ext cx="2246472" cy="784859"/>
          </a:xfrm>
          <a:prstGeom prst="rect">
            <a:avLst/>
          </a:prstGeom>
          <a:noFill/>
          <a:ln>
            <a:noFill/>
          </a:ln>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2170" y="5981242"/>
            <a:ext cx="2277418" cy="1070662"/>
          </a:xfrm>
          <a:prstGeom prst="rect">
            <a:avLst/>
          </a:prstGeom>
        </p:spPr>
      </p:pic>
    </p:spTree>
    <p:extLst>
      <p:ext uri="{BB962C8B-B14F-4D97-AF65-F5344CB8AC3E}">
        <p14:creationId xmlns:p14="http://schemas.microsoft.com/office/powerpoint/2010/main" val="1072009613"/>
      </p:ext>
    </p:extLst>
  </p:cSld>
  <p:clrMapOvr>
    <a:masterClrMapping/>
  </p:clrMapOvr>
  <p:transition>
    <p:fade/>
  </p:transition>
  <p:extLst>
    <p:ext uri="{DCECCB84-F9BA-43D5-87BE-67443E8EF086}">
      <p15:sldGuideLst xmlns:p15="http://schemas.microsoft.com/office/powerpoint/2012/main">
        <p15:guide id="1" pos="103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oft Blank Simple">
    <p:spTree>
      <p:nvGrpSpPr>
        <p:cNvPr id="1" name=""/>
        <p:cNvGrpSpPr/>
        <p:nvPr/>
      </p:nvGrpSpPr>
      <p:grpSpPr>
        <a:xfrm>
          <a:off x="0" y="0"/>
          <a:ext cx="0" cy="0"/>
          <a:chOff x="0" y="0"/>
          <a:chExt cx="0" cy="0"/>
        </a:xfrm>
      </p:grpSpPr>
      <p:sp>
        <p:nvSpPr>
          <p:cNvPr id="6" name="Rectangle 5"/>
          <p:cNvSpPr/>
          <p:nvPr userDrawn="1"/>
        </p:nvSpPr>
        <p:spPr>
          <a:xfrm>
            <a:off x="0" y="0"/>
            <a:ext cx="10691813" cy="7559675"/>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p>
        </p:txBody>
      </p:sp>
      <p:sp>
        <p:nvSpPr>
          <p:cNvPr id="7" name="Title 1"/>
          <p:cNvSpPr>
            <a:spLocks noGrp="1"/>
          </p:cNvSpPr>
          <p:nvPr>
            <p:ph type="title"/>
          </p:nvPr>
        </p:nvSpPr>
        <p:spPr>
          <a:xfrm>
            <a:off x="356393" y="217253"/>
            <a:ext cx="9963605" cy="884939"/>
          </a:xfrm>
          <a:prstGeom prst="rect">
            <a:avLst/>
          </a:prstGeom>
        </p:spPr>
        <p:txBody>
          <a:bodyPr anchor="ctr"/>
          <a:lstStyle>
            <a:lvl1pPr algn="l">
              <a:defRPr>
                <a:solidFill>
                  <a:schemeClr val="tx1"/>
                </a:solidFill>
              </a:defRPr>
            </a:lvl1pPr>
          </a:lstStyle>
          <a:p>
            <a:r>
              <a:rPr lang="en-US"/>
              <a:t>Click to edit Master title style</a:t>
            </a:r>
            <a:endParaRPr lang="en-ZA" dirty="0"/>
          </a:p>
        </p:txBody>
      </p:sp>
      <p:sp>
        <p:nvSpPr>
          <p:cNvPr id="5" name="Content Placeholder 2"/>
          <p:cNvSpPr>
            <a:spLocks noGrp="1"/>
          </p:cNvSpPr>
          <p:nvPr>
            <p:ph idx="1"/>
          </p:nvPr>
        </p:nvSpPr>
        <p:spPr>
          <a:xfrm>
            <a:off x="356394" y="1381125"/>
            <a:ext cx="9963604" cy="5783087"/>
          </a:xfrm>
          <a:prstGeom prst="rect">
            <a:avLst/>
          </a:prstGeom>
        </p:spPr>
        <p:txBody>
          <a:bodyPr>
            <a:noAutofit/>
          </a:bodyPr>
          <a:lstStyle>
            <a:lvl1pPr>
              <a:spcBef>
                <a:spcPts val="600"/>
              </a:spcBef>
              <a:spcAft>
                <a:spcPts val="600"/>
              </a:spcAft>
              <a:buClr>
                <a:srgbClr val="99CC00"/>
              </a:buClr>
              <a:defRPr sz="2400"/>
            </a:lvl1pPr>
            <a:lvl2pPr marL="855663" indent="-398463">
              <a:spcBef>
                <a:spcPts val="600"/>
              </a:spcBef>
              <a:spcAft>
                <a:spcPts val="600"/>
              </a:spcAft>
              <a:buClr>
                <a:srgbClr val="99CC00"/>
              </a:buClr>
              <a:buFont typeface="Arial" pitchFamily="34" charset="0"/>
              <a:buChar char="‒"/>
              <a:defRPr sz="2400"/>
            </a:lvl2pPr>
            <a:lvl3pPr marL="1235075" indent="-320675">
              <a:spcBef>
                <a:spcPts val="600"/>
              </a:spcBef>
              <a:spcAft>
                <a:spcPts val="600"/>
              </a:spcAft>
              <a:buClr>
                <a:srgbClr val="99CC00"/>
              </a:buClr>
              <a:defRPr sz="2400"/>
            </a:lvl3pPr>
            <a:lvl4pPr marL="1746250" indent="-374650">
              <a:spcBef>
                <a:spcPts val="600"/>
              </a:spcBef>
              <a:spcAft>
                <a:spcPts val="600"/>
              </a:spcAft>
              <a:buClr>
                <a:srgbClr val="99CC00"/>
              </a:buClr>
              <a:buFont typeface="Arial" pitchFamily="34" charset="0"/>
              <a:buChar char="‒"/>
              <a:defRPr sz="2400"/>
            </a:lvl4pPr>
            <a:lvl5pPr marL="2149475" indent="-320675">
              <a:spcBef>
                <a:spcPts val="600"/>
              </a:spcBef>
              <a:spcAft>
                <a:spcPts val="600"/>
              </a:spcAft>
              <a:buClr>
                <a:srgbClr val="99CC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7351320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Soft Blank Simple">
    <p:spTree>
      <p:nvGrpSpPr>
        <p:cNvPr id="1" name=""/>
        <p:cNvGrpSpPr/>
        <p:nvPr/>
      </p:nvGrpSpPr>
      <p:grpSpPr>
        <a:xfrm>
          <a:off x="0" y="0"/>
          <a:ext cx="0" cy="0"/>
          <a:chOff x="0" y="0"/>
          <a:chExt cx="0" cy="0"/>
        </a:xfrm>
      </p:grpSpPr>
      <p:sp>
        <p:nvSpPr>
          <p:cNvPr id="6" name="Rectangle 5"/>
          <p:cNvSpPr/>
          <p:nvPr userDrawn="1"/>
        </p:nvSpPr>
        <p:spPr>
          <a:xfrm>
            <a:off x="0" y="0"/>
            <a:ext cx="10691813" cy="7559675"/>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p>
        </p:txBody>
      </p:sp>
      <p:sp>
        <p:nvSpPr>
          <p:cNvPr id="7" name="Title 1"/>
          <p:cNvSpPr>
            <a:spLocks noGrp="1"/>
          </p:cNvSpPr>
          <p:nvPr>
            <p:ph type="title"/>
          </p:nvPr>
        </p:nvSpPr>
        <p:spPr>
          <a:xfrm>
            <a:off x="356393" y="217253"/>
            <a:ext cx="9963605" cy="884939"/>
          </a:xfrm>
          <a:prstGeom prst="rect">
            <a:avLst/>
          </a:prstGeom>
        </p:spPr>
        <p:txBody>
          <a:bodyPr anchor="ctr"/>
          <a:lstStyle>
            <a:lvl1pPr algn="l">
              <a:defRPr>
                <a:solidFill>
                  <a:schemeClr val="tx1"/>
                </a:solidFill>
              </a:defRPr>
            </a:lvl1pPr>
          </a:lstStyle>
          <a:p>
            <a:r>
              <a:rPr lang="en-US"/>
              <a:t>Click to edit Master title style</a:t>
            </a:r>
            <a:endParaRPr lang="en-ZA" dirty="0"/>
          </a:p>
        </p:txBody>
      </p:sp>
      <p:sp>
        <p:nvSpPr>
          <p:cNvPr id="5" name="Content Placeholder 2"/>
          <p:cNvSpPr>
            <a:spLocks noGrp="1"/>
          </p:cNvSpPr>
          <p:nvPr>
            <p:ph idx="1"/>
          </p:nvPr>
        </p:nvSpPr>
        <p:spPr>
          <a:xfrm>
            <a:off x="356394" y="1381125"/>
            <a:ext cx="9963604" cy="5783087"/>
          </a:xfrm>
          <a:prstGeom prst="rect">
            <a:avLst/>
          </a:prstGeom>
        </p:spPr>
        <p:txBody>
          <a:bodyPr>
            <a:noAutofit/>
          </a:bodyPr>
          <a:lstStyle>
            <a:lvl1pPr>
              <a:spcBef>
                <a:spcPts val="600"/>
              </a:spcBef>
              <a:spcAft>
                <a:spcPts val="600"/>
              </a:spcAft>
              <a:buClr>
                <a:srgbClr val="99CC00"/>
              </a:buClr>
              <a:defRPr sz="2400"/>
            </a:lvl1pPr>
            <a:lvl2pPr marL="855663" indent="-398463">
              <a:spcBef>
                <a:spcPts val="600"/>
              </a:spcBef>
              <a:spcAft>
                <a:spcPts val="600"/>
              </a:spcAft>
              <a:buClr>
                <a:srgbClr val="99CC00"/>
              </a:buClr>
              <a:buFont typeface="Arial" pitchFamily="34" charset="0"/>
              <a:buChar char="‒"/>
              <a:defRPr sz="2400"/>
            </a:lvl2pPr>
            <a:lvl3pPr marL="1235075" indent="-320675">
              <a:spcBef>
                <a:spcPts val="600"/>
              </a:spcBef>
              <a:spcAft>
                <a:spcPts val="600"/>
              </a:spcAft>
              <a:buClr>
                <a:srgbClr val="99CC00"/>
              </a:buClr>
              <a:defRPr sz="2400"/>
            </a:lvl3pPr>
            <a:lvl4pPr marL="1746250" indent="-374650">
              <a:spcBef>
                <a:spcPts val="600"/>
              </a:spcBef>
              <a:spcAft>
                <a:spcPts val="600"/>
              </a:spcAft>
              <a:buClr>
                <a:srgbClr val="99CC00"/>
              </a:buClr>
              <a:buFont typeface="Arial" pitchFamily="34" charset="0"/>
              <a:buChar char="‒"/>
              <a:defRPr sz="2400"/>
            </a:lvl4pPr>
            <a:lvl5pPr marL="2149475" indent="-320675">
              <a:spcBef>
                <a:spcPts val="600"/>
              </a:spcBef>
              <a:spcAft>
                <a:spcPts val="600"/>
              </a:spcAft>
              <a:buClr>
                <a:srgbClr val="99CC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7351320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0B95E2-39A1-4486-90A6-22F524DD2B67}"/>
              </a:ext>
            </a:extLst>
          </p:cNvPr>
          <p:cNvSpPr>
            <a:spLocks noGrp="1"/>
          </p:cNvSpPr>
          <p:nvPr>
            <p:ph type="dt" sz="half" idx="10"/>
          </p:nvPr>
        </p:nvSpPr>
        <p:spPr/>
        <p:txBody>
          <a:bodyPr/>
          <a:lstStyle>
            <a:lvl1pPr eaLnBrk="0" hangingPunct="0">
              <a:defRPr/>
            </a:lvl1pPr>
          </a:lstStyle>
          <a:p>
            <a:pPr>
              <a:defRPr/>
            </a:pPr>
            <a:endParaRPr lang="en-US"/>
          </a:p>
        </p:txBody>
      </p:sp>
      <p:sp>
        <p:nvSpPr>
          <p:cNvPr id="3" name="Footer Placeholder 2">
            <a:extLst>
              <a:ext uri="{FF2B5EF4-FFF2-40B4-BE49-F238E27FC236}">
                <a16:creationId xmlns:a16="http://schemas.microsoft.com/office/drawing/2014/main" id="{CAB4C3B7-EE2E-4238-96E3-278E1EEC3EB0}"/>
              </a:ext>
            </a:extLst>
          </p:cNvPr>
          <p:cNvSpPr>
            <a:spLocks noGrp="1"/>
          </p:cNvSpPr>
          <p:nvPr>
            <p:ph type="ftr" sz="quarter" idx="11"/>
          </p:nvPr>
        </p:nvSpPr>
        <p:spPr/>
        <p:txBody>
          <a:bodyPr/>
          <a:lstStyle>
            <a:lvl1pPr algn="l" eaLnBrk="0" hangingPunct="0">
              <a:defRPr/>
            </a:lvl1pPr>
          </a:lstStyle>
          <a:p>
            <a:pPr>
              <a:defRPr/>
            </a:pPr>
            <a:endParaRPr lang="en-US"/>
          </a:p>
        </p:txBody>
      </p:sp>
      <p:sp>
        <p:nvSpPr>
          <p:cNvPr id="4" name="Slide Number Placeholder 3">
            <a:extLst>
              <a:ext uri="{FF2B5EF4-FFF2-40B4-BE49-F238E27FC236}">
                <a16:creationId xmlns:a16="http://schemas.microsoft.com/office/drawing/2014/main" id="{0CAD2EE4-624D-4F30-B0ED-A8A368C08DCE}"/>
              </a:ext>
            </a:extLst>
          </p:cNvPr>
          <p:cNvSpPr>
            <a:spLocks noGrp="1"/>
          </p:cNvSpPr>
          <p:nvPr>
            <p:ph type="sldNum" sz="quarter" idx="12"/>
          </p:nvPr>
        </p:nvSpPr>
        <p:spPr/>
        <p:txBody>
          <a:bodyPr/>
          <a:lstStyle>
            <a:lvl1pPr eaLnBrk="0" hangingPunct="0">
              <a:defRPr/>
            </a:lvl1pPr>
          </a:lstStyle>
          <a:p>
            <a:pPr>
              <a:defRPr/>
            </a:pPr>
            <a:fld id="{99AD1E1F-722C-4699-A18A-CB213E01A37B}" type="slidenum">
              <a:rPr lang="en-US"/>
              <a:pPr>
                <a:defRPr/>
              </a:pPr>
              <a:t>‹#›</a:t>
            </a:fld>
            <a:endParaRPr lang="en-US"/>
          </a:p>
        </p:txBody>
      </p:sp>
    </p:spTree>
    <p:extLst>
      <p:ext uri="{BB962C8B-B14F-4D97-AF65-F5344CB8AC3E}">
        <p14:creationId xmlns:p14="http://schemas.microsoft.com/office/powerpoint/2010/main" val="814167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A657-7E9A-8941-87F0-94F94172459F}"/>
              </a:ext>
            </a:extLst>
          </p:cNvPr>
          <p:cNvSpPr>
            <a:spLocks noGrp="1"/>
          </p:cNvSpPr>
          <p:nvPr>
            <p:ph type="ctrTitle"/>
          </p:nvPr>
        </p:nvSpPr>
        <p:spPr>
          <a:xfrm>
            <a:off x="1336477" y="1237197"/>
            <a:ext cx="8018860" cy="2631887"/>
          </a:xfrm>
        </p:spPr>
        <p:txBody>
          <a:bodyPr anchor="b"/>
          <a:lstStyle>
            <a:lvl1pPr algn="ctr">
              <a:defRPr sz="5260"/>
            </a:lvl1pPr>
          </a:lstStyle>
          <a:p>
            <a:r>
              <a:rPr lang="en-US"/>
              <a:t>Click to edit Master title style</a:t>
            </a:r>
          </a:p>
        </p:txBody>
      </p:sp>
      <p:sp>
        <p:nvSpPr>
          <p:cNvPr id="3" name="Subtitle 2">
            <a:extLst>
              <a:ext uri="{FF2B5EF4-FFF2-40B4-BE49-F238E27FC236}">
                <a16:creationId xmlns:a16="http://schemas.microsoft.com/office/drawing/2014/main" id="{7AE07237-1871-7B49-BEB0-FD488BACAB4B}"/>
              </a:ext>
            </a:extLst>
          </p:cNvPr>
          <p:cNvSpPr>
            <a:spLocks noGrp="1"/>
          </p:cNvSpPr>
          <p:nvPr>
            <p:ph type="subTitle" idx="1"/>
          </p:nvPr>
        </p:nvSpPr>
        <p:spPr>
          <a:xfrm>
            <a:off x="1336477" y="3970580"/>
            <a:ext cx="8018860" cy="1825171"/>
          </a:xfrm>
        </p:spPr>
        <p:txBody>
          <a:bodyPr/>
          <a:lstStyle>
            <a:lvl1pPr marL="0" indent="0" algn="ctr">
              <a:buNone/>
              <a:defRPr sz="2104"/>
            </a:lvl1pPr>
            <a:lvl2pPr marL="400803" indent="0" algn="ctr">
              <a:buNone/>
              <a:defRPr sz="1753"/>
            </a:lvl2pPr>
            <a:lvl3pPr marL="801606" indent="0" algn="ctr">
              <a:buNone/>
              <a:defRPr sz="1578"/>
            </a:lvl3pPr>
            <a:lvl4pPr marL="1202409" indent="0" algn="ctr">
              <a:buNone/>
              <a:defRPr sz="1403"/>
            </a:lvl4pPr>
            <a:lvl5pPr marL="1603212" indent="0" algn="ctr">
              <a:buNone/>
              <a:defRPr sz="1403"/>
            </a:lvl5pPr>
            <a:lvl6pPr marL="2004015" indent="0" algn="ctr">
              <a:buNone/>
              <a:defRPr sz="1403"/>
            </a:lvl6pPr>
            <a:lvl7pPr marL="2404818" indent="0" algn="ctr">
              <a:buNone/>
              <a:defRPr sz="1403"/>
            </a:lvl7pPr>
            <a:lvl8pPr marL="2805620" indent="0" algn="ctr">
              <a:buNone/>
              <a:defRPr sz="1403"/>
            </a:lvl8pPr>
            <a:lvl9pPr marL="3206423" indent="0" algn="ctr">
              <a:buNone/>
              <a:defRPr sz="1403"/>
            </a:lvl9pPr>
          </a:lstStyle>
          <a:p>
            <a:r>
              <a:rPr lang="en-US"/>
              <a:t>Click to edit Master subtitle style</a:t>
            </a:r>
          </a:p>
        </p:txBody>
      </p:sp>
      <p:sp>
        <p:nvSpPr>
          <p:cNvPr id="4" name="Date Placeholder 3">
            <a:extLst>
              <a:ext uri="{FF2B5EF4-FFF2-40B4-BE49-F238E27FC236}">
                <a16:creationId xmlns:a16="http://schemas.microsoft.com/office/drawing/2014/main" id="{B0064C9D-8310-424C-BD24-94690A165643}"/>
              </a:ext>
            </a:extLst>
          </p:cNvPr>
          <p:cNvSpPr>
            <a:spLocks noGrp="1"/>
          </p:cNvSpPr>
          <p:nvPr>
            <p:ph type="dt" sz="half" idx="10"/>
          </p:nvPr>
        </p:nvSpPr>
        <p:spPr/>
        <p:txBody>
          <a:bodyPr/>
          <a:lstStyle/>
          <a:p>
            <a:fld id="{1D023F3D-4A9F-A946-89DC-C8479A3223D8}" type="datetimeFigureOut">
              <a:rPr lang="en-US" smtClean="0"/>
              <a:t>9/25/2019</a:t>
            </a:fld>
            <a:endParaRPr lang="en-US"/>
          </a:p>
        </p:txBody>
      </p:sp>
      <p:sp>
        <p:nvSpPr>
          <p:cNvPr id="5" name="Footer Placeholder 4">
            <a:extLst>
              <a:ext uri="{FF2B5EF4-FFF2-40B4-BE49-F238E27FC236}">
                <a16:creationId xmlns:a16="http://schemas.microsoft.com/office/drawing/2014/main" id="{763ECF24-D781-B148-BCB1-13B535C95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E9C58-1EB6-924F-BC33-9DD9A0278DA2}"/>
              </a:ext>
            </a:extLst>
          </p:cNvPr>
          <p:cNvSpPr>
            <a:spLocks noGrp="1"/>
          </p:cNvSpPr>
          <p:nvPr>
            <p:ph type="sldNum" sz="quarter" idx="12"/>
          </p:nvPr>
        </p:nvSpPr>
        <p:spPr/>
        <p:txBody>
          <a:bodyPr/>
          <a:lstStyle/>
          <a:p>
            <a:fld id="{7AEAF39D-2792-8046-B965-681804328F19}" type="slidenum">
              <a:rPr lang="en-US" smtClean="0"/>
              <a:t>‹#›</a:t>
            </a:fld>
            <a:endParaRPr lang="en-US"/>
          </a:p>
        </p:txBody>
      </p:sp>
    </p:spTree>
    <p:extLst>
      <p:ext uri="{BB962C8B-B14F-4D97-AF65-F5344CB8AC3E}">
        <p14:creationId xmlns:p14="http://schemas.microsoft.com/office/powerpoint/2010/main" val="115006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3" name="Rectangle 2"/>
          <p:cNvSpPr/>
          <p:nvPr userDrawn="1"/>
        </p:nvSpPr>
        <p:spPr>
          <a:xfrm>
            <a:off x="0" y="0"/>
            <a:ext cx="10691813" cy="7559675"/>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p>
        </p:txBody>
      </p:sp>
      <p:pic>
        <p:nvPicPr>
          <p:cNvPr id="4" name="Picture 2" descr="H:\Documents\Branding\Design Information 2011\To Rebrand\Updates\New Footer - Landscap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618677"/>
            <a:ext cx="10691813" cy="19409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56394" y="217254"/>
            <a:ext cx="9963604" cy="884938"/>
          </a:xfrm>
          <a:prstGeom prst="rect">
            <a:avLst/>
          </a:prstGeom>
        </p:spPr>
        <p:txBody>
          <a:bodyPr anchor="ctr"/>
          <a:lstStyle>
            <a:lvl1pPr>
              <a:defRPr>
                <a:solidFill>
                  <a:schemeClr val="tx1"/>
                </a:solidFill>
              </a:defRPr>
            </a:lvl1pPr>
          </a:lstStyle>
          <a:p>
            <a:r>
              <a:rPr lang="en-US"/>
              <a:t>Click to edit Master title style</a:t>
            </a:r>
            <a:endParaRPr lang="en-ZA" dirty="0"/>
          </a:p>
        </p:txBody>
      </p:sp>
      <p:sp>
        <p:nvSpPr>
          <p:cNvPr id="9" name="Content Placeholder 2"/>
          <p:cNvSpPr>
            <a:spLocks noGrp="1"/>
          </p:cNvSpPr>
          <p:nvPr>
            <p:ph idx="1"/>
          </p:nvPr>
        </p:nvSpPr>
        <p:spPr>
          <a:xfrm>
            <a:off x="356394" y="1377538"/>
            <a:ext cx="9963604" cy="4386715"/>
          </a:xfrm>
          <a:prstGeom prst="rect">
            <a:avLst/>
          </a:prstGeom>
        </p:spPr>
        <p:txBody>
          <a:bodyPr>
            <a:normAutofit/>
          </a:bodyPr>
          <a:lstStyle>
            <a:lvl1pPr marL="342900" indent="-342900">
              <a:buClr>
                <a:schemeClr val="tx1"/>
              </a:buClr>
              <a:defRPr lang="en-US" sz="2400" dirty="0" smtClean="0">
                <a:solidFill>
                  <a:schemeClr val="tx1"/>
                </a:solidFill>
                <a:latin typeface="+mn-lt"/>
                <a:ea typeface="+mn-ea"/>
                <a:cs typeface="+mn-cs"/>
              </a:defRPr>
            </a:lvl1pPr>
            <a:lvl2pPr marL="742950" indent="-285750">
              <a:buClr>
                <a:schemeClr val="tx1"/>
              </a:buClr>
              <a:buFont typeface="Arial" pitchFamily="34" charset="0"/>
              <a:buChar char="‒"/>
              <a:defRPr lang="en-US" sz="2400" dirty="0" smtClean="0">
                <a:solidFill>
                  <a:schemeClr val="tx1"/>
                </a:solidFill>
                <a:latin typeface="+mn-lt"/>
                <a:cs typeface="+mn-cs"/>
              </a:defRPr>
            </a:lvl2pPr>
            <a:lvl3pPr marL="1143000" indent="-228600">
              <a:buClr>
                <a:schemeClr val="tx1"/>
              </a:buClr>
              <a:defRPr lang="en-US" sz="2400" dirty="0" smtClean="0">
                <a:solidFill>
                  <a:schemeClr val="tx1"/>
                </a:solidFill>
                <a:latin typeface="+mn-lt"/>
                <a:cs typeface="+mn-cs"/>
              </a:defRPr>
            </a:lvl3pPr>
            <a:lvl4pPr marL="1600200" indent="-228600">
              <a:buClr>
                <a:schemeClr val="tx1"/>
              </a:buClr>
              <a:buFont typeface="Arial" pitchFamily="34" charset="0"/>
              <a:buChar char="‒"/>
              <a:defRPr lang="en-US" sz="2400" dirty="0" smtClean="0">
                <a:solidFill>
                  <a:schemeClr val="tx1"/>
                </a:solidFill>
                <a:latin typeface="+mn-lt"/>
                <a:cs typeface="+mn-cs"/>
              </a:defRPr>
            </a:lvl4pPr>
            <a:lvl5pPr marL="2057400" indent="-228600">
              <a:buClr>
                <a:schemeClr val="tx1"/>
              </a:buClr>
              <a:defRPr lang="en-ZA" sz="2400" dirty="0">
                <a:solidFill>
                  <a:schemeClr val="tx1"/>
                </a:solidFill>
                <a:latin typeface="+mn-lt"/>
                <a:cs typeface="+mn-cs"/>
              </a:defRPr>
            </a:lvl5pPr>
          </a:lstStyle>
          <a:p>
            <a:pPr marL="342900" lvl="0" indent="-342900" algn="l" rtl="0" eaLnBrk="1" fontAlgn="base" hangingPunct="1">
              <a:spcBef>
                <a:spcPts val="600"/>
              </a:spcBef>
              <a:spcAft>
                <a:spcPts val="600"/>
              </a:spcAft>
              <a:buClr>
                <a:srgbClr val="99CC00"/>
              </a:buClr>
              <a:buChar char="•"/>
            </a:pPr>
            <a:r>
              <a:rPr lang="en-US"/>
              <a:t>Click to edit Master text styles</a:t>
            </a:r>
          </a:p>
          <a:p>
            <a:pPr marL="342900" lvl="1" indent="-342900" algn="l" rtl="0" eaLnBrk="1" fontAlgn="base" hangingPunct="1">
              <a:spcBef>
                <a:spcPts val="600"/>
              </a:spcBef>
              <a:spcAft>
                <a:spcPts val="600"/>
              </a:spcAft>
              <a:buClr>
                <a:srgbClr val="99CC00"/>
              </a:buClr>
              <a:buChar char="•"/>
            </a:pPr>
            <a:r>
              <a:rPr lang="en-US"/>
              <a:t>Second level</a:t>
            </a:r>
          </a:p>
          <a:p>
            <a:pPr marL="342900" lvl="2" indent="-342900" algn="l" rtl="0" eaLnBrk="1" fontAlgn="base" hangingPunct="1">
              <a:spcBef>
                <a:spcPts val="600"/>
              </a:spcBef>
              <a:spcAft>
                <a:spcPts val="600"/>
              </a:spcAft>
              <a:buClr>
                <a:srgbClr val="99CC00"/>
              </a:buClr>
              <a:buChar char="•"/>
            </a:pPr>
            <a:r>
              <a:rPr lang="en-US"/>
              <a:t>Third level</a:t>
            </a:r>
          </a:p>
          <a:p>
            <a:pPr marL="342900" lvl="3" indent="-342900" algn="l" rtl="0" eaLnBrk="1" fontAlgn="base" hangingPunct="1">
              <a:spcBef>
                <a:spcPts val="600"/>
              </a:spcBef>
              <a:spcAft>
                <a:spcPts val="600"/>
              </a:spcAft>
              <a:buClr>
                <a:srgbClr val="99CC00"/>
              </a:buClr>
              <a:buChar char="•"/>
            </a:pPr>
            <a:r>
              <a:rPr lang="en-US"/>
              <a:t>Fourth level</a:t>
            </a:r>
          </a:p>
          <a:p>
            <a:pPr marL="342900" lvl="4" indent="-342900" algn="l" rtl="0" eaLnBrk="1" fontAlgn="base" hangingPunct="1">
              <a:spcBef>
                <a:spcPts val="600"/>
              </a:spcBef>
              <a:spcAft>
                <a:spcPts val="600"/>
              </a:spcAft>
              <a:buClr>
                <a:srgbClr val="99CC00"/>
              </a:buClr>
              <a:buChar char="•"/>
            </a:pPr>
            <a:r>
              <a:rPr lang="en-US"/>
              <a:t>Fifth level</a:t>
            </a:r>
            <a:endParaRPr lang="en-ZA" dirty="0"/>
          </a:p>
        </p:txBody>
      </p:sp>
    </p:spTree>
    <p:extLst>
      <p:ext uri="{BB962C8B-B14F-4D97-AF65-F5344CB8AC3E}">
        <p14:creationId xmlns:p14="http://schemas.microsoft.com/office/powerpoint/2010/main" val="6875552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Alt">
    <p:spTree>
      <p:nvGrpSpPr>
        <p:cNvPr id="1" name=""/>
        <p:cNvGrpSpPr/>
        <p:nvPr/>
      </p:nvGrpSpPr>
      <p:grpSpPr>
        <a:xfrm>
          <a:off x="0" y="0"/>
          <a:ext cx="0" cy="0"/>
          <a:chOff x="0" y="0"/>
          <a:chExt cx="0" cy="0"/>
        </a:xfrm>
      </p:grpSpPr>
      <p:sp>
        <p:nvSpPr>
          <p:cNvPr id="3" name="Rectangle 2"/>
          <p:cNvSpPr/>
          <p:nvPr userDrawn="1"/>
        </p:nvSpPr>
        <p:spPr>
          <a:xfrm>
            <a:off x="0" y="0"/>
            <a:ext cx="10691813" cy="7559675"/>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p>
        </p:txBody>
      </p:sp>
      <p:pic>
        <p:nvPicPr>
          <p:cNvPr id="4" name="Picture 2" descr="H:\Documents\Branding\Design Information 2011\To Rebrand\Updates\New Footer - Landscap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618677"/>
            <a:ext cx="10691813" cy="194099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356393" y="217253"/>
            <a:ext cx="9963605" cy="884939"/>
          </a:xfrm>
          <a:prstGeom prst="rect">
            <a:avLst/>
          </a:prstGeom>
        </p:spPr>
        <p:txBody>
          <a:bodyPr anchor="ctr"/>
          <a:lstStyle>
            <a:lvl1pPr>
              <a:defRPr>
                <a:solidFill>
                  <a:schemeClr val="tx1"/>
                </a:solidFill>
              </a:defRPr>
            </a:lvl1pPr>
          </a:lstStyle>
          <a:p>
            <a:r>
              <a:rPr lang="en-US"/>
              <a:t>Click to edit Master title style</a:t>
            </a:r>
            <a:endParaRPr lang="en-ZA" dirty="0"/>
          </a:p>
        </p:txBody>
      </p:sp>
    </p:spTree>
    <p:extLst>
      <p:ext uri="{BB962C8B-B14F-4D97-AF65-F5344CB8AC3E}">
        <p14:creationId xmlns:p14="http://schemas.microsoft.com/office/powerpoint/2010/main" val="29180224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ft Blank">
    <p:spTree>
      <p:nvGrpSpPr>
        <p:cNvPr id="1" name=""/>
        <p:cNvGrpSpPr/>
        <p:nvPr/>
      </p:nvGrpSpPr>
      <p:grpSpPr>
        <a:xfrm>
          <a:off x="0" y="0"/>
          <a:ext cx="0" cy="0"/>
          <a:chOff x="0" y="0"/>
          <a:chExt cx="0" cy="0"/>
        </a:xfrm>
      </p:grpSpPr>
      <p:sp>
        <p:nvSpPr>
          <p:cNvPr id="5" name="Rectangle 4"/>
          <p:cNvSpPr/>
          <p:nvPr userDrawn="1"/>
        </p:nvSpPr>
        <p:spPr>
          <a:xfrm>
            <a:off x="0" y="0"/>
            <a:ext cx="10691813" cy="7559675"/>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p>
        </p:txBody>
      </p:sp>
      <p:pic>
        <p:nvPicPr>
          <p:cNvPr id="3" name="Picture 5" descr="H:\Documents\Branding\Logos\Big Avo - Grey.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7905694" y="3977030"/>
            <a:ext cx="2786119" cy="35826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Documents\Branding\Design Information 2011\To Rebrand\Updates\Tracy-Glyphs\Glyph Graphic Grey.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667976" y="5515901"/>
            <a:ext cx="3497408" cy="20437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56393" y="217253"/>
            <a:ext cx="9963605" cy="884939"/>
          </a:xfrm>
          <a:prstGeom prst="rect">
            <a:avLst/>
          </a:prstGeom>
        </p:spPr>
        <p:txBody>
          <a:bodyPr anchor="ctr"/>
          <a:lstStyle>
            <a:lvl1pPr>
              <a:defRPr>
                <a:solidFill>
                  <a:schemeClr val="tx1"/>
                </a:solidFill>
              </a:defRPr>
            </a:lvl1pPr>
          </a:lstStyle>
          <a:p>
            <a:r>
              <a:rPr lang="en-US"/>
              <a:t>Click to edit Master title style</a:t>
            </a:r>
            <a:endParaRPr lang="en-ZA" dirty="0"/>
          </a:p>
        </p:txBody>
      </p:sp>
    </p:spTree>
    <p:extLst>
      <p:ext uri="{BB962C8B-B14F-4D97-AF65-F5344CB8AC3E}">
        <p14:creationId xmlns:p14="http://schemas.microsoft.com/office/powerpoint/2010/main" val="37655350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ft Blank Simple">
    <p:spTree>
      <p:nvGrpSpPr>
        <p:cNvPr id="1" name=""/>
        <p:cNvGrpSpPr/>
        <p:nvPr/>
      </p:nvGrpSpPr>
      <p:grpSpPr>
        <a:xfrm>
          <a:off x="0" y="0"/>
          <a:ext cx="0" cy="0"/>
          <a:chOff x="0" y="0"/>
          <a:chExt cx="0" cy="0"/>
        </a:xfrm>
      </p:grpSpPr>
      <p:sp>
        <p:nvSpPr>
          <p:cNvPr id="6" name="Rectangle 5"/>
          <p:cNvSpPr/>
          <p:nvPr userDrawn="1"/>
        </p:nvSpPr>
        <p:spPr>
          <a:xfrm>
            <a:off x="0" y="0"/>
            <a:ext cx="10691813" cy="7559675"/>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p>
        </p:txBody>
      </p:sp>
      <p:sp>
        <p:nvSpPr>
          <p:cNvPr id="7" name="Title 1"/>
          <p:cNvSpPr>
            <a:spLocks noGrp="1"/>
          </p:cNvSpPr>
          <p:nvPr>
            <p:ph type="title"/>
          </p:nvPr>
        </p:nvSpPr>
        <p:spPr>
          <a:xfrm>
            <a:off x="356393" y="217253"/>
            <a:ext cx="9963605" cy="884939"/>
          </a:xfrm>
          <a:prstGeom prst="rect">
            <a:avLst/>
          </a:prstGeom>
        </p:spPr>
        <p:txBody>
          <a:bodyPr anchor="ctr"/>
          <a:lstStyle>
            <a:lvl1pPr algn="ctr">
              <a:defRPr>
                <a:solidFill>
                  <a:schemeClr val="tx1"/>
                </a:solidFill>
              </a:defRPr>
            </a:lvl1pPr>
          </a:lstStyle>
          <a:p>
            <a:r>
              <a:rPr lang="en-US"/>
              <a:t>Click to edit Master title style</a:t>
            </a:r>
            <a:endParaRPr lang="en-ZA" dirty="0"/>
          </a:p>
        </p:txBody>
      </p:sp>
    </p:spTree>
    <p:extLst>
      <p:ext uri="{BB962C8B-B14F-4D97-AF65-F5344CB8AC3E}">
        <p14:creationId xmlns:p14="http://schemas.microsoft.com/office/powerpoint/2010/main" val="42561418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oft Blank Simple">
    <p:spTree>
      <p:nvGrpSpPr>
        <p:cNvPr id="1" name=""/>
        <p:cNvGrpSpPr/>
        <p:nvPr/>
      </p:nvGrpSpPr>
      <p:grpSpPr>
        <a:xfrm>
          <a:off x="0" y="0"/>
          <a:ext cx="0" cy="0"/>
          <a:chOff x="0" y="0"/>
          <a:chExt cx="0" cy="0"/>
        </a:xfrm>
      </p:grpSpPr>
      <p:sp>
        <p:nvSpPr>
          <p:cNvPr id="6" name="Rectangle 5"/>
          <p:cNvSpPr/>
          <p:nvPr userDrawn="1"/>
        </p:nvSpPr>
        <p:spPr>
          <a:xfrm>
            <a:off x="0" y="0"/>
            <a:ext cx="10691813" cy="7559675"/>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613"/>
          </a:p>
        </p:txBody>
      </p:sp>
      <p:sp>
        <p:nvSpPr>
          <p:cNvPr id="15" name="Freeform 14"/>
          <p:cNvSpPr/>
          <p:nvPr userDrawn="1"/>
        </p:nvSpPr>
        <p:spPr>
          <a:xfrm>
            <a:off x="5345906" y="3963232"/>
            <a:ext cx="3283218" cy="3283218"/>
          </a:xfrm>
          <a:custGeom>
            <a:avLst/>
            <a:gdLst>
              <a:gd name="connsiteX0" fmla="*/ 1643526 w 3283218"/>
              <a:gd name="connsiteY0" fmla="*/ 1173674 h 3283218"/>
              <a:gd name="connsiteX1" fmla="*/ 1173673 w 3283218"/>
              <a:gd name="connsiteY1" fmla="*/ 1643527 h 3283218"/>
              <a:gd name="connsiteX2" fmla="*/ 1643526 w 3283218"/>
              <a:gd name="connsiteY2" fmla="*/ 2113380 h 3283218"/>
              <a:gd name="connsiteX3" fmla="*/ 2113379 w 3283218"/>
              <a:gd name="connsiteY3" fmla="*/ 1643527 h 3283218"/>
              <a:gd name="connsiteX4" fmla="*/ 1643526 w 3283218"/>
              <a:gd name="connsiteY4" fmla="*/ 1173674 h 3283218"/>
              <a:gd name="connsiteX5" fmla="*/ 1641609 w 3283218"/>
              <a:gd name="connsiteY5" fmla="*/ 0 h 3283218"/>
              <a:gd name="connsiteX6" fmla="*/ 3283218 w 3283218"/>
              <a:gd name="connsiteY6" fmla="*/ 1641609 h 3283218"/>
              <a:gd name="connsiteX7" fmla="*/ 1641609 w 3283218"/>
              <a:gd name="connsiteY7" fmla="*/ 3283218 h 3283218"/>
              <a:gd name="connsiteX8" fmla="*/ 0 w 3283218"/>
              <a:gd name="connsiteY8" fmla="*/ 1641609 h 3283218"/>
              <a:gd name="connsiteX9" fmla="*/ 1641609 w 3283218"/>
              <a:gd name="connsiteY9" fmla="*/ 0 h 328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3218" h="3283218">
                <a:moveTo>
                  <a:pt x="1643526" y="1173674"/>
                </a:moveTo>
                <a:cubicBezTo>
                  <a:pt x="1384033" y="1173674"/>
                  <a:pt x="1173673" y="1384034"/>
                  <a:pt x="1173673" y="1643527"/>
                </a:cubicBezTo>
                <a:cubicBezTo>
                  <a:pt x="1173673" y="1903020"/>
                  <a:pt x="1384033" y="2113380"/>
                  <a:pt x="1643526" y="2113380"/>
                </a:cubicBezTo>
                <a:cubicBezTo>
                  <a:pt x="1903019" y="2113380"/>
                  <a:pt x="2113379" y="1903020"/>
                  <a:pt x="2113379" y="1643527"/>
                </a:cubicBezTo>
                <a:cubicBezTo>
                  <a:pt x="2113379" y="1384034"/>
                  <a:pt x="1903019" y="1173674"/>
                  <a:pt x="1643526" y="1173674"/>
                </a:cubicBezTo>
                <a:close/>
                <a:moveTo>
                  <a:pt x="1641609" y="0"/>
                </a:moveTo>
                <a:cubicBezTo>
                  <a:pt x="2548245" y="0"/>
                  <a:pt x="3283218" y="734973"/>
                  <a:pt x="3283218" y="1641609"/>
                </a:cubicBezTo>
                <a:cubicBezTo>
                  <a:pt x="3283218" y="2548245"/>
                  <a:pt x="2548245" y="3283218"/>
                  <a:pt x="1641609" y="3283218"/>
                </a:cubicBezTo>
                <a:cubicBezTo>
                  <a:pt x="734973" y="3283218"/>
                  <a:pt x="0" y="2548245"/>
                  <a:pt x="0" y="1641609"/>
                </a:cubicBezTo>
                <a:cubicBezTo>
                  <a:pt x="0" y="734973"/>
                  <a:pt x="734973" y="0"/>
                  <a:pt x="1641609" y="0"/>
                </a:cubicBezTo>
                <a:close/>
              </a:path>
            </a:pathLst>
          </a:custGeom>
          <a:gradFill flip="none" rotWithShape="1">
            <a:gsLst>
              <a:gs pos="90000">
                <a:srgbClr val="FF40A3"/>
              </a:gs>
              <a:gs pos="50000">
                <a:srgbClr val="F62168"/>
              </a:gs>
              <a:gs pos="10000">
                <a:srgbClr val="F00B3E"/>
              </a:gs>
            </a:gsLst>
            <a:lin ang="2700000" scaled="1"/>
            <a:tileRect/>
          </a:gradFill>
          <a:ln w="6350" cap="flat" cmpd="sng" algn="ctr">
            <a:noFill/>
            <a:prstDash val="solid"/>
            <a:miter lim="800000"/>
          </a:ln>
          <a:effectLst/>
        </p:spPr>
        <p:txBody>
          <a:bodyPr wrap="square" rtlCol="0" anchor="ctr">
            <a:noAutofit/>
          </a:bodyPr>
          <a:lstStyle/>
          <a:p>
            <a:pPr algn="ctr" fontAlgn="auto">
              <a:spcBef>
                <a:spcPts val="0"/>
              </a:spcBef>
              <a:spcAft>
                <a:spcPts val="0"/>
              </a:spcAft>
            </a:pPr>
            <a:endParaRPr lang="en-US" sz="1800" kern="0">
              <a:solidFill>
                <a:srgbClr val="FFFFFF"/>
              </a:solidFill>
              <a:latin typeface="Verdana"/>
            </a:endParaRPr>
          </a:p>
        </p:txBody>
      </p:sp>
      <p:sp>
        <p:nvSpPr>
          <p:cNvPr id="16" name="Freeform 15"/>
          <p:cNvSpPr/>
          <p:nvPr userDrawn="1"/>
        </p:nvSpPr>
        <p:spPr>
          <a:xfrm>
            <a:off x="8279881" y="249381"/>
            <a:ext cx="2186300" cy="2186300"/>
          </a:xfrm>
          <a:custGeom>
            <a:avLst/>
            <a:gdLst>
              <a:gd name="connsiteX0" fmla="*/ 1094426 w 2186300"/>
              <a:gd name="connsiteY0" fmla="*/ 781551 h 2186300"/>
              <a:gd name="connsiteX1" fmla="*/ 781550 w 2186300"/>
              <a:gd name="connsiteY1" fmla="*/ 1094427 h 2186300"/>
              <a:gd name="connsiteX2" fmla="*/ 1094426 w 2186300"/>
              <a:gd name="connsiteY2" fmla="*/ 1407303 h 2186300"/>
              <a:gd name="connsiteX3" fmla="*/ 1407302 w 2186300"/>
              <a:gd name="connsiteY3" fmla="*/ 1094427 h 2186300"/>
              <a:gd name="connsiteX4" fmla="*/ 1094426 w 2186300"/>
              <a:gd name="connsiteY4" fmla="*/ 781551 h 2186300"/>
              <a:gd name="connsiteX5" fmla="*/ 1093150 w 2186300"/>
              <a:gd name="connsiteY5" fmla="*/ 0 h 2186300"/>
              <a:gd name="connsiteX6" fmla="*/ 2186300 w 2186300"/>
              <a:gd name="connsiteY6" fmla="*/ 1093150 h 2186300"/>
              <a:gd name="connsiteX7" fmla="*/ 1093150 w 2186300"/>
              <a:gd name="connsiteY7" fmla="*/ 2186300 h 2186300"/>
              <a:gd name="connsiteX8" fmla="*/ 0 w 2186300"/>
              <a:gd name="connsiteY8" fmla="*/ 1093150 h 2186300"/>
              <a:gd name="connsiteX9" fmla="*/ 1093150 w 2186300"/>
              <a:gd name="connsiteY9" fmla="*/ 0 h 21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6300" h="2186300">
                <a:moveTo>
                  <a:pt x="1094426" y="781551"/>
                </a:moveTo>
                <a:cubicBezTo>
                  <a:pt x="921629" y="781551"/>
                  <a:pt x="781550" y="921630"/>
                  <a:pt x="781550" y="1094427"/>
                </a:cubicBezTo>
                <a:cubicBezTo>
                  <a:pt x="781550" y="1267224"/>
                  <a:pt x="921629" y="1407303"/>
                  <a:pt x="1094426" y="1407303"/>
                </a:cubicBezTo>
                <a:cubicBezTo>
                  <a:pt x="1267223" y="1407303"/>
                  <a:pt x="1407302" y="1267224"/>
                  <a:pt x="1407302" y="1094427"/>
                </a:cubicBezTo>
                <a:cubicBezTo>
                  <a:pt x="1407302" y="921630"/>
                  <a:pt x="1267223" y="781551"/>
                  <a:pt x="1094426" y="781551"/>
                </a:cubicBezTo>
                <a:close/>
                <a:moveTo>
                  <a:pt x="1093150" y="0"/>
                </a:moveTo>
                <a:cubicBezTo>
                  <a:pt x="1696880" y="0"/>
                  <a:pt x="2186300" y="489420"/>
                  <a:pt x="2186300" y="1093150"/>
                </a:cubicBezTo>
                <a:cubicBezTo>
                  <a:pt x="2186300" y="1696880"/>
                  <a:pt x="1696880" y="2186300"/>
                  <a:pt x="1093150" y="2186300"/>
                </a:cubicBezTo>
                <a:cubicBezTo>
                  <a:pt x="489420" y="2186300"/>
                  <a:pt x="0" y="1696880"/>
                  <a:pt x="0" y="1093150"/>
                </a:cubicBezTo>
                <a:cubicBezTo>
                  <a:pt x="0" y="489420"/>
                  <a:pt x="489420" y="0"/>
                  <a:pt x="1093150" y="0"/>
                </a:cubicBezTo>
                <a:close/>
              </a:path>
            </a:pathLst>
          </a:custGeom>
          <a:gradFill flip="none" rotWithShape="1">
            <a:gsLst>
              <a:gs pos="90000">
                <a:srgbClr val="FF40A3"/>
              </a:gs>
              <a:gs pos="50000">
                <a:srgbClr val="F62168"/>
              </a:gs>
              <a:gs pos="10000">
                <a:srgbClr val="F00B3E"/>
              </a:gs>
            </a:gsLst>
            <a:lin ang="2700000" scaled="1"/>
            <a:tileRect/>
          </a:gradFill>
          <a:ln w="6350" cap="flat" cmpd="sng" algn="ctr">
            <a:noFill/>
            <a:prstDash val="solid"/>
            <a:miter lim="800000"/>
          </a:ln>
          <a:effectLst/>
        </p:spPr>
        <p:txBody>
          <a:bodyPr wrap="square" rtlCol="0" anchor="ctr">
            <a:noAutofit/>
          </a:bodyPr>
          <a:lstStyle/>
          <a:p>
            <a:pPr algn="ctr" fontAlgn="auto">
              <a:spcBef>
                <a:spcPts val="0"/>
              </a:spcBef>
              <a:spcAft>
                <a:spcPts val="0"/>
              </a:spcAft>
            </a:pPr>
            <a:endParaRPr lang="en-US" sz="1800" kern="0">
              <a:solidFill>
                <a:srgbClr val="FFFFFF"/>
              </a:solidFill>
              <a:latin typeface="Verdana"/>
            </a:endParaRPr>
          </a:p>
        </p:txBody>
      </p:sp>
      <p:sp>
        <p:nvSpPr>
          <p:cNvPr id="17" name="Freeform 16"/>
          <p:cNvSpPr/>
          <p:nvPr userDrawn="1"/>
        </p:nvSpPr>
        <p:spPr>
          <a:xfrm>
            <a:off x="389229" y="1768977"/>
            <a:ext cx="1576032" cy="1576032"/>
          </a:xfrm>
          <a:custGeom>
            <a:avLst/>
            <a:gdLst>
              <a:gd name="connsiteX0" fmla="*/ 788936 w 1576032"/>
              <a:gd name="connsiteY0" fmla="*/ 563394 h 1576032"/>
              <a:gd name="connsiteX1" fmla="*/ 563394 w 1576032"/>
              <a:gd name="connsiteY1" fmla="*/ 788936 h 1576032"/>
              <a:gd name="connsiteX2" fmla="*/ 788936 w 1576032"/>
              <a:gd name="connsiteY2" fmla="*/ 1014478 h 1576032"/>
              <a:gd name="connsiteX3" fmla="*/ 1014478 w 1576032"/>
              <a:gd name="connsiteY3" fmla="*/ 788936 h 1576032"/>
              <a:gd name="connsiteX4" fmla="*/ 788936 w 1576032"/>
              <a:gd name="connsiteY4" fmla="*/ 563394 h 1576032"/>
              <a:gd name="connsiteX5" fmla="*/ 788016 w 1576032"/>
              <a:gd name="connsiteY5" fmla="*/ 0 h 1576032"/>
              <a:gd name="connsiteX6" fmla="*/ 1576032 w 1576032"/>
              <a:gd name="connsiteY6" fmla="*/ 788016 h 1576032"/>
              <a:gd name="connsiteX7" fmla="*/ 788016 w 1576032"/>
              <a:gd name="connsiteY7" fmla="*/ 1576032 h 1576032"/>
              <a:gd name="connsiteX8" fmla="*/ 0 w 1576032"/>
              <a:gd name="connsiteY8" fmla="*/ 788016 h 1576032"/>
              <a:gd name="connsiteX9" fmla="*/ 788016 w 1576032"/>
              <a:gd name="connsiteY9" fmla="*/ 0 h 157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032" h="1576032">
                <a:moveTo>
                  <a:pt x="788936" y="563394"/>
                </a:moveTo>
                <a:cubicBezTo>
                  <a:pt x="664373" y="563394"/>
                  <a:pt x="563394" y="664373"/>
                  <a:pt x="563394" y="788936"/>
                </a:cubicBezTo>
                <a:cubicBezTo>
                  <a:pt x="563394" y="913499"/>
                  <a:pt x="664373" y="1014478"/>
                  <a:pt x="788936" y="1014478"/>
                </a:cubicBezTo>
                <a:cubicBezTo>
                  <a:pt x="913499" y="1014478"/>
                  <a:pt x="1014478" y="913499"/>
                  <a:pt x="1014478" y="788936"/>
                </a:cubicBezTo>
                <a:cubicBezTo>
                  <a:pt x="1014478" y="664373"/>
                  <a:pt x="913499" y="563394"/>
                  <a:pt x="788936" y="563394"/>
                </a:cubicBezTo>
                <a:close/>
                <a:moveTo>
                  <a:pt x="788016" y="0"/>
                </a:moveTo>
                <a:cubicBezTo>
                  <a:pt x="1223225" y="0"/>
                  <a:pt x="1576032" y="352807"/>
                  <a:pt x="1576032" y="788016"/>
                </a:cubicBezTo>
                <a:cubicBezTo>
                  <a:pt x="1576032" y="1223225"/>
                  <a:pt x="1223225" y="1576032"/>
                  <a:pt x="788016" y="1576032"/>
                </a:cubicBezTo>
                <a:cubicBezTo>
                  <a:pt x="352807" y="1576032"/>
                  <a:pt x="0" y="1223225"/>
                  <a:pt x="0" y="788016"/>
                </a:cubicBezTo>
                <a:cubicBezTo>
                  <a:pt x="0" y="352807"/>
                  <a:pt x="352807" y="0"/>
                  <a:pt x="788016" y="0"/>
                </a:cubicBezTo>
                <a:close/>
              </a:path>
            </a:pathLst>
          </a:custGeom>
          <a:gradFill flip="none" rotWithShape="1">
            <a:gsLst>
              <a:gs pos="90000">
                <a:srgbClr val="FF40A3"/>
              </a:gs>
              <a:gs pos="50000">
                <a:srgbClr val="F62168"/>
              </a:gs>
              <a:gs pos="10000">
                <a:srgbClr val="F00B3E"/>
              </a:gs>
            </a:gsLst>
            <a:lin ang="2700000" scaled="1"/>
            <a:tileRect/>
          </a:gra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354" y="6830070"/>
            <a:ext cx="1213000" cy="424549"/>
          </a:xfrm>
          <a:prstGeom prst="rect">
            <a:avLst/>
          </a:prstGeom>
          <a:noFill/>
          <a:ln>
            <a:noFill/>
          </a:ln>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90322" y="6724967"/>
            <a:ext cx="1364051" cy="634756"/>
          </a:xfrm>
          <a:prstGeom prst="rect">
            <a:avLst/>
          </a:prstGeom>
        </p:spPr>
      </p:pic>
      <p:sp>
        <p:nvSpPr>
          <p:cNvPr id="3" name="Text Placeholder 2"/>
          <p:cNvSpPr>
            <a:spLocks noGrp="1"/>
          </p:cNvSpPr>
          <p:nvPr>
            <p:ph type="body" sz="quarter" idx="10" hasCustomPrompt="1"/>
          </p:nvPr>
        </p:nvSpPr>
        <p:spPr>
          <a:xfrm>
            <a:off x="2303813" y="1331564"/>
            <a:ext cx="4842293" cy="2448273"/>
          </a:xfrm>
          <a:prstGeom prst="rect">
            <a:avLst/>
          </a:prstGeom>
        </p:spPr>
        <p:txBody>
          <a:bodyPr anchor="ctr"/>
          <a:lstStyle>
            <a:lvl1pPr marL="0" marR="0" indent="0" algn="just" defTabSz="914400" rtl="0" eaLnBrk="1" fontAlgn="base" latinLnBrk="0" hangingPunct="1">
              <a:lnSpc>
                <a:spcPct val="100000"/>
              </a:lnSpc>
              <a:spcBef>
                <a:spcPts val="0"/>
              </a:spcBef>
              <a:spcAft>
                <a:spcPct val="0"/>
              </a:spcAft>
              <a:buClr>
                <a:srgbClr val="486236"/>
              </a:buClr>
              <a:buSzTx/>
              <a:buFontTx/>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 Quote</a:t>
            </a:r>
          </a:p>
          <a:p>
            <a:pPr lvl="0"/>
            <a:r>
              <a:rPr lang="en-US" dirty="0"/>
              <a:t>Click to edit Text Quote</a:t>
            </a:r>
            <a:endParaRPr lang="en-ZA" dirty="0"/>
          </a:p>
          <a:p>
            <a:pPr lvl="0"/>
            <a:r>
              <a:rPr lang="en-US" dirty="0"/>
              <a:t>Click to edit Text Quote</a:t>
            </a:r>
            <a:endParaRPr lang="en-ZA" dirty="0"/>
          </a:p>
          <a:p>
            <a:pPr lvl="0"/>
            <a:r>
              <a:rPr lang="en-US" dirty="0"/>
              <a:t>Click to edit Text Quote</a:t>
            </a:r>
            <a:endParaRPr lang="en-ZA" dirty="0"/>
          </a:p>
        </p:txBody>
      </p:sp>
      <p:grpSp>
        <p:nvGrpSpPr>
          <p:cNvPr id="31" name="Group 30"/>
          <p:cNvGrpSpPr/>
          <p:nvPr userDrawn="1"/>
        </p:nvGrpSpPr>
        <p:grpSpPr>
          <a:xfrm>
            <a:off x="1822406" y="1295828"/>
            <a:ext cx="470033" cy="370298"/>
            <a:chOff x="1525531" y="1295828"/>
            <a:chExt cx="470033" cy="370298"/>
          </a:xfrm>
        </p:grpSpPr>
        <p:sp>
          <p:nvSpPr>
            <p:cNvPr id="29" name="Freeform 28"/>
            <p:cNvSpPr/>
            <p:nvPr userDrawn="1"/>
          </p:nvSpPr>
          <p:spPr>
            <a:xfrm rot="15300000">
              <a:off x="1455597" y="1365763"/>
              <a:ext cx="370297" cy="230429"/>
            </a:xfrm>
            <a:custGeom>
              <a:avLst/>
              <a:gdLst>
                <a:gd name="connsiteX0" fmla="*/ 370027 w 370297"/>
                <a:gd name="connsiteY0" fmla="*/ 222612 h 230429"/>
                <a:gd name="connsiteX1" fmla="*/ 302266 w 370297"/>
                <a:gd name="connsiteY1" fmla="*/ 219420 h 230429"/>
                <a:gd name="connsiteX2" fmla="*/ 244865 w 370297"/>
                <a:gd name="connsiteY2" fmla="*/ 125400 h 230429"/>
                <a:gd name="connsiteX3" fmla="*/ 212641 w 370297"/>
                <a:gd name="connsiteY3" fmla="*/ 115081 h 230429"/>
                <a:gd name="connsiteX4" fmla="*/ 181733 w 370297"/>
                <a:gd name="connsiteY4" fmla="*/ 230429 h 230429"/>
                <a:gd name="connsiteX5" fmla="*/ 0 w 370297"/>
                <a:gd name="connsiteY5" fmla="*/ 181733 h 230429"/>
                <a:gd name="connsiteX6" fmla="*/ 48695 w 370297"/>
                <a:gd name="connsiteY6" fmla="*/ 0 h 230429"/>
                <a:gd name="connsiteX7" fmla="*/ 228274 w 370297"/>
                <a:gd name="connsiteY7" fmla="*/ 48118 h 230429"/>
                <a:gd name="connsiteX8" fmla="*/ 249337 w 370297"/>
                <a:gd name="connsiteY8" fmla="*/ 53445 h 230429"/>
                <a:gd name="connsiteX9" fmla="*/ 286691 w 370297"/>
                <a:gd name="connsiteY9" fmla="*/ 71413 h 230429"/>
                <a:gd name="connsiteX10" fmla="*/ 370027 w 370297"/>
                <a:gd name="connsiteY10" fmla="*/ 222612 h 23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97" h="230429">
                  <a:moveTo>
                    <a:pt x="370027" y="222612"/>
                  </a:moveTo>
                  <a:lnTo>
                    <a:pt x="302266" y="219420"/>
                  </a:lnTo>
                  <a:cubicBezTo>
                    <a:pt x="304821" y="181759"/>
                    <a:pt x="282902" y="145857"/>
                    <a:pt x="244865" y="125400"/>
                  </a:cubicBezTo>
                  <a:lnTo>
                    <a:pt x="212641" y="115081"/>
                  </a:lnTo>
                  <a:lnTo>
                    <a:pt x="181733" y="230429"/>
                  </a:lnTo>
                  <a:lnTo>
                    <a:pt x="0" y="181733"/>
                  </a:lnTo>
                  <a:lnTo>
                    <a:pt x="48695" y="0"/>
                  </a:lnTo>
                  <a:lnTo>
                    <a:pt x="228274" y="48118"/>
                  </a:lnTo>
                  <a:lnTo>
                    <a:pt x="249337" y="53445"/>
                  </a:lnTo>
                  <a:cubicBezTo>
                    <a:pt x="262372" y="58153"/>
                    <a:pt x="274907" y="64155"/>
                    <a:pt x="286691" y="71413"/>
                  </a:cubicBezTo>
                  <a:cubicBezTo>
                    <a:pt x="342028" y="105494"/>
                    <a:pt x="373574" y="162730"/>
                    <a:pt x="370027" y="222612"/>
                  </a:cubicBezTo>
                  <a:close/>
                </a:path>
              </a:pathLst>
            </a:custGeom>
            <a:gradFill flip="none" rotWithShape="1">
              <a:gsLst>
                <a:gs pos="90000">
                  <a:srgbClr val="FF40A3"/>
                </a:gs>
                <a:gs pos="50000">
                  <a:srgbClr val="F62168"/>
                </a:gs>
                <a:gs pos="10000">
                  <a:srgbClr val="F00B3E"/>
                </a:gs>
              </a:gsLst>
              <a:lin ang="2700000" scaled="1"/>
              <a:tileRect/>
            </a:gra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ZA" sz="1800" b="0" i="0" u="none" strike="noStrike" kern="0" cap="none" spc="0" normalizeH="0" baseline="0">
                <a:ln>
                  <a:noFill/>
                </a:ln>
                <a:solidFill>
                  <a:srgbClr val="FFFFFF"/>
                </a:solidFill>
                <a:effectLst/>
                <a:uLnTx/>
                <a:uFillTx/>
                <a:latin typeface="Verdana"/>
              </a:endParaRPr>
            </a:p>
          </p:txBody>
        </p:sp>
        <p:sp>
          <p:nvSpPr>
            <p:cNvPr id="30" name="Freeform 29"/>
            <p:cNvSpPr/>
            <p:nvPr userDrawn="1"/>
          </p:nvSpPr>
          <p:spPr>
            <a:xfrm rot="15300000">
              <a:off x="1695201" y="1365762"/>
              <a:ext cx="370297" cy="230429"/>
            </a:xfrm>
            <a:custGeom>
              <a:avLst/>
              <a:gdLst>
                <a:gd name="connsiteX0" fmla="*/ 370027 w 370297"/>
                <a:gd name="connsiteY0" fmla="*/ 222612 h 230429"/>
                <a:gd name="connsiteX1" fmla="*/ 302266 w 370297"/>
                <a:gd name="connsiteY1" fmla="*/ 219420 h 230429"/>
                <a:gd name="connsiteX2" fmla="*/ 244865 w 370297"/>
                <a:gd name="connsiteY2" fmla="*/ 125400 h 230429"/>
                <a:gd name="connsiteX3" fmla="*/ 212641 w 370297"/>
                <a:gd name="connsiteY3" fmla="*/ 115081 h 230429"/>
                <a:gd name="connsiteX4" fmla="*/ 181733 w 370297"/>
                <a:gd name="connsiteY4" fmla="*/ 230429 h 230429"/>
                <a:gd name="connsiteX5" fmla="*/ 0 w 370297"/>
                <a:gd name="connsiteY5" fmla="*/ 181733 h 230429"/>
                <a:gd name="connsiteX6" fmla="*/ 48695 w 370297"/>
                <a:gd name="connsiteY6" fmla="*/ 0 h 230429"/>
                <a:gd name="connsiteX7" fmla="*/ 228274 w 370297"/>
                <a:gd name="connsiteY7" fmla="*/ 48118 h 230429"/>
                <a:gd name="connsiteX8" fmla="*/ 249337 w 370297"/>
                <a:gd name="connsiteY8" fmla="*/ 53445 h 230429"/>
                <a:gd name="connsiteX9" fmla="*/ 286691 w 370297"/>
                <a:gd name="connsiteY9" fmla="*/ 71413 h 230429"/>
                <a:gd name="connsiteX10" fmla="*/ 370027 w 370297"/>
                <a:gd name="connsiteY10" fmla="*/ 222612 h 23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97" h="230429">
                  <a:moveTo>
                    <a:pt x="370027" y="222612"/>
                  </a:moveTo>
                  <a:lnTo>
                    <a:pt x="302266" y="219420"/>
                  </a:lnTo>
                  <a:cubicBezTo>
                    <a:pt x="304821" y="181759"/>
                    <a:pt x="282902" y="145857"/>
                    <a:pt x="244865" y="125400"/>
                  </a:cubicBezTo>
                  <a:lnTo>
                    <a:pt x="212641" y="115081"/>
                  </a:lnTo>
                  <a:lnTo>
                    <a:pt x="181733" y="230429"/>
                  </a:lnTo>
                  <a:lnTo>
                    <a:pt x="0" y="181733"/>
                  </a:lnTo>
                  <a:lnTo>
                    <a:pt x="48695" y="0"/>
                  </a:lnTo>
                  <a:lnTo>
                    <a:pt x="228274" y="48118"/>
                  </a:lnTo>
                  <a:lnTo>
                    <a:pt x="249337" y="53445"/>
                  </a:lnTo>
                  <a:cubicBezTo>
                    <a:pt x="262372" y="58153"/>
                    <a:pt x="274907" y="64155"/>
                    <a:pt x="286691" y="71413"/>
                  </a:cubicBezTo>
                  <a:cubicBezTo>
                    <a:pt x="342028" y="105494"/>
                    <a:pt x="373574" y="162730"/>
                    <a:pt x="370027" y="222612"/>
                  </a:cubicBezTo>
                  <a:close/>
                </a:path>
              </a:pathLst>
            </a:custGeom>
            <a:gradFill flip="none" rotWithShape="1">
              <a:gsLst>
                <a:gs pos="90000">
                  <a:srgbClr val="FF40A3"/>
                </a:gs>
                <a:gs pos="50000">
                  <a:srgbClr val="F62168"/>
                </a:gs>
                <a:gs pos="10000">
                  <a:srgbClr val="F00B3E"/>
                </a:gs>
              </a:gsLst>
              <a:lin ang="2700000" scaled="1"/>
              <a:tileRect/>
            </a:gra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ZA" sz="1800" b="0" i="0" u="none" strike="noStrike" kern="0" cap="none" spc="0" normalizeH="0" baseline="0">
                <a:ln>
                  <a:noFill/>
                </a:ln>
                <a:solidFill>
                  <a:srgbClr val="FFFFFF"/>
                </a:solidFill>
                <a:effectLst/>
                <a:uLnTx/>
                <a:uFillTx/>
                <a:latin typeface="Verdana"/>
              </a:endParaRPr>
            </a:p>
          </p:txBody>
        </p:sp>
      </p:grpSp>
      <p:grpSp>
        <p:nvGrpSpPr>
          <p:cNvPr id="32" name="Group 31"/>
          <p:cNvGrpSpPr/>
          <p:nvPr userDrawn="1"/>
        </p:nvGrpSpPr>
        <p:grpSpPr>
          <a:xfrm rot="10800000">
            <a:off x="7295939" y="3387816"/>
            <a:ext cx="470033" cy="370298"/>
            <a:chOff x="1525531" y="1295828"/>
            <a:chExt cx="470033" cy="370298"/>
          </a:xfrm>
        </p:grpSpPr>
        <p:sp>
          <p:nvSpPr>
            <p:cNvPr id="33" name="Freeform 32"/>
            <p:cNvSpPr/>
            <p:nvPr userDrawn="1"/>
          </p:nvSpPr>
          <p:spPr>
            <a:xfrm rot="15300000">
              <a:off x="1455597" y="1365763"/>
              <a:ext cx="370297" cy="230429"/>
            </a:xfrm>
            <a:custGeom>
              <a:avLst/>
              <a:gdLst>
                <a:gd name="connsiteX0" fmla="*/ 370027 w 370297"/>
                <a:gd name="connsiteY0" fmla="*/ 222612 h 230429"/>
                <a:gd name="connsiteX1" fmla="*/ 302266 w 370297"/>
                <a:gd name="connsiteY1" fmla="*/ 219420 h 230429"/>
                <a:gd name="connsiteX2" fmla="*/ 244865 w 370297"/>
                <a:gd name="connsiteY2" fmla="*/ 125400 h 230429"/>
                <a:gd name="connsiteX3" fmla="*/ 212641 w 370297"/>
                <a:gd name="connsiteY3" fmla="*/ 115081 h 230429"/>
                <a:gd name="connsiteX4" fmla="*/ 181733 w 370297"/>
                <a:gd name="connsiteY4" fmla="*/ 230429 h 230429"/>
                <a:gd name="connsiteX5" fmla="*/ 0 w 370297"/>
                <a:gd name="connsiteY5" fmla="*/ 181733 h 230429"/>
                <a:gd name="connsiteX6" fmla="*/ 48695 w 370297"/>
                <a:gd name="connsiteY6" fmla="*/ 0 h 230429"/>
                <a:gd name="connsiteX7" fmla="*/ 228274 w 370297"/>
                <a:gd name="connsiteY7" fmla="*/ 48118 h 230429"/>
                <a:gd name="connsiteX8" fmla="*/ 249337 w 370297"/>
                <a:gd name="connsiteY8" fmla="*/ 53445 h 230429"/>
                <a:gd name="connsiteX9" fmla="*/ 286691 w 370297"/>
                <a:gd name="connsiteY9" fmla="*/ 71413 h 230429"/>
                <a:gd name="connsiteX10" fmla="*/ 370027 w 370297"/>
                <a:gd name="connsiteY10" fmla="*/ 222612 h 23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97" h="230429">
                  <a:moveTo>
                    <a:pt x="370027" y="222612"/>
                  </a:moveTo>
                  <a:lnTo>
                    <a:pt x="302266" y="219420"/>
                  </a:lnTo>
                  <a:cubicBezTo>
                    <a:pt x="304821" y="181759"/>
                    <a:pt x="282902" y="145857"/>
                    <a:pt x="244865" y="125400"/>
                  </a:cubicBezTo>
                  <a:lnTo>
                    <a:pt x="212641" y="115081"/>
                  </a:lnTo>
                  <a:lnTo>
                    <a:pt x="181733" y="230429"/>
                  </a:lnTo>
                  <a:lnTo>
                    <a:pt x="0" y="181733"/>
                  </a:lnTo>
                  <a:lnTo>
                    <a:pt x="48695" y="0"/>
                  </a:lnTo>
                  <a:lnTo>
                    <a:pt x="228274" y="48118"/>
                  </a:lnTo>
                  <a:lnTo>
                    <a:pt x="249337" y="53445"/>
                  </a:lnTo>
                  <a:cubicBezTo>
                    <a:pt x="262372" y="58153"/>
                    <a:pt x="274907" y="64155"/>
                    <a:pt x="286691" y="71413"/>
                  </a:cubicBezTo>
                  <a:cubicBezTo>
                    <a:pt x="342028" y="105494"/>
                    <a:pt x="373574" y="162730"/>
                    <a:pt x="370027" y="222612"/>
                  </a:cubicBezTo>
                  <a:close/>
                </a:path>
              </a:pathLst>
            </a:custGeom>
            <a:gradFill flip="none" rotWithShape="1">
              <a:gsLst>
                <a:gs pos="90000">
                  <a:srgbClr val="FF40A3"/>
                </a:gs>
                <a:gs pos="50000">
                  <a:srgbClr val="F62168"/>
                </a:gs>
                <a:gs pos="10000">
                  <a:srgbClr val="F00B3E"/>
                </a:gs>
              </a:gsLst>
              <a:lin ang="2700000" scaled="1"/>
              <a:tileRect/>
            </a:gra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ZA" sz="1800" b="0" i="0" u="none" strike="noStrike" kern="0" cap="none" spc="0" normalizeH="0" baseline="0">
                <a:ln>
                  <a:noFill/>
                </a:ln>
                <a:solidFill>
                  <a:srgbClr val="FFFFFF"/>
                </a:solidFill>
                <a:effectLst/>
                <a:uLnTx/>
                <a:uFillTx/>
                <a:latin typeface="Verdana"/>
              </a:endParaRPr>
            </a:p>
          </p:txBody>
        </p:sp>
        <p:sp>
          <p:nvSpPr>
            <p:cNvPr id="34" name="Freeform 33"/>
            <p:cNvSpPr/>
            <p:nvPr userDrawn="1"/>
          </p:nvSpPr>
          <p:spPr>
            <a:xfrm rot="15300000">
              <a:off x="1695201" y="1365762"/>
              <a:ext cx="370297" cy="230429"/>
            </a:xfrm>
            <a:custGeom>
              <a:avLst/>
              <a:gdLst>
                <a:gd name="connsiteX0" fmla="*/ 370027 w 370297"/>
                <a:gd name="connsiteY0" fmla="*/ 222612 h 230429"/>
                <a:gd name="connsiteX1" fmla="*/ 302266 w 370297"/>
                <a:gd name="connsiteY1" fmla="*/ 219420 h 230429"/>
                <a:gd name="connsiteX2" fmla="*/ 244865 w 370297"/>
                <a:gd name="connsiteY2" fmla="*/ 125400 h 230429"/>
                <a:gd name="connsiteX3" fmla="*/ 212641 w 370297"/>
                <a:gd name="connsiteY3" fmla="*/ 115081 h 230429"/>
                <a:gd name="connsiteX4" fmla="*/ 181733 w 370297"/>
                <a:gd name="connsiteY4" fmla="*/ 230429 h 230429"/>
                <a:gd name="connsiteX5" fmla="*/ 0 w 370297"/>
                <a:gd name="connsiteY5" fmla="*/ 181733 h 230429"/>
                <a:gd name="connsiteX6" fmla="*/ 48695 w 370297"/>
                <a:gd name="connsiteY6" fmla="*/ 0 h 230429"/>
                <a:gd name="connsiteX7" fmla="*/ 228274 w 370297"/>
                <a:gd name="connsiteY7" fmla="*/ 48118 h 230429"/>
                <a:gd name="connsiteX8" fmla="*/ 249337 w 370297"/>
                <a:gd name="connsiteY8" fmla="*/ 53445 h 230429"/>
                <a:gd name="connsiteX9" fmla="*/ 286691 w 370297"/>
                <a:gd name="connsiteY9" fmla="*/ 71413 h 230429"/>
                <a:gd name="connsiteX10" fmla="*/ 370027 w 370297"/>
                <a:gd name="connsiteY10" fmla="*/ 222612 h 23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97" h="230429">
                  <a:moveTo>
                    <a:pt x="370027" y="222612"/>
                  </a:moveTo>
                  <a:lnTo>
                    <a:pt x="302266" y="219420"/>
                  </a:lnTo>
                  <a:cubicBezTo>
                    <a:pt x="304821" y="181759"/>
                    <a:pt x="282902" y="145857"/>
                    <a:pt x="244865" y="125400"/>
                  </a:cubicBezTo>
                  <a:lnTo>
                    <a:pt x="212641" y="115081"/>
                  </a:lnTo>
                  <a:lnTo>
                    <a:pt x="181733" y="230429"/>
                  </a:lnTo>
                  <a:lnTo>
                    <a:pt x="0" y="181733"/>
                  </a:lnTo>
                  <a:lnTo>
                    <a:pt x="48695" y="0"/>
                  </a:lnTo>
                  <a:lnTo>
                    <a:pt x="228274" y="48118"/>
                  </a:lnTo>
                  <a:lnTo>
                    <a:pt x="249337" y="53445"/>
                  </a:lnTo>
                  <a:cubicBezTo>
                    <a:pt x="262372" y="58153"/>
                    <a:pt x="274907" y="64155"/>
                    <a:pt x="286691" y="71413"/>
                  </a:cubicBezTo>
                  <a:cubicBezTo>
                    <a:pt x="342028" y="105494"/>
                    <a:pt x="373574" y="162730"/>
                    <a:pt x="370027" y="222612"/>
                  </a:cubicBezTo>
                  <a:close/>
                </a:path>
              </a:pathLst>
            </a:custGeom>
            <a:gradFill flip="none" rotWithShape="1">
              <a:gsLst>
                <a:gs pos="90000">
                  <a:srgbClr val="FF40A3"/>
                </a:gs>
                <a:gs pos="50000">
                  <a:srgbClr val="F62168"/>
                </a:gs>
                <a:gs pos="10000">
                  <a:srgbClr val="F00B3E"/>
                </a:gs>
              </a:gsLst>
              <a:lin ang="2700000" scaled="1"/>
              <a:tileRect/>
            </a:gra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ZA" sz="1800" b="0" i="0" u="none" strike="noStrike" kern="0" cap="none" spc="0" normalizeH="0" baseline="0">
                <a:ln>
                  <a:noFill/>
                </a:ln>
                <a:solidFill>
                  <a:srgbClr val="FFFFFF"/>
                </a:solidFill>
                <a:effectLst/>
                <a:uLnTx/>
                <a:uFillTx/>
                <a:latin typeface="Verdana"/>
              </a:endParaRPr>
            </a:p>
          </p:txBody>
        </p:sp>
      </p:grpSp>
    </p:spTree>
    <p:extLst>
      <p:ext uri="{BB962C8B-B14F-4D97-AF65-F5344CB8AC3E}">
        <p14:creationId xmlns:p14="http://schemas.microsoft.com/office/powerpoint/2010/main" val="34713536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0691813" cy="7559675"/>
          </a:xfrm>
          <a:prstGeom prst="rect">
            <a:avLst/>
          </a:prstGeom>
          <a:gradFill flip="none" rotWithShape="1">
            <a:gsLst>
              <a:gs pos="90000">
                <a:schemeClr val="tx1"/>
              </a:gs>
              <a:gs pos="10000">
                <a:schemeClr val="tx1">
                  <a:lumMod val="50000"/>
                  <a:lumOff val="50000"/>
                </a:schemeClr>
              </a:gs>
            </a:gsLst>
            <a:path path="circle">
              <a:fillToRect l="50000" t="50000" r="50000" b="50000"/>
            </a:path>
            <a:tileRect/>
          </a:gra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90322" y="6721711"/>
            <a:ext cx="1364051" cy="641268"/>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7354" y="6830449"/>
            <a:ext cx="1213000" cy="423791"/>
          </a:xfrm>
          <a:prstGeom prst="rect">
            <a:avLst/>
          </a:prstGeom>
          <a:noFill/>
          <a:ln>
            <a:noFill/>
          </a:ln>
        </p:spPr>
      </p:pic>
    </p:spTree>
    <p:extLst>
      <p:ext uri="{BB962C8B-B14F-4D97-AF65-F5344CB8AC3E}">
        <p14:creationId xmlns:p14="http://schemas.microsoft.com/office/powerpoint/2010/main" val="162855289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10691813" cy="7559675"/>
          </a:xfrm>
          <a:prstGeom prst="rect">
            <a:avLst/>
          </a:prstGeom>
          <a:solidFill>
            <a:schemeClr val="tx1"/>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spTree>
    <p:extLst>
      <p:ext uri="{BB962C8B-B14F-4D97-AF65-F5344CB8AC3E}">
        <p14:creationId xmlns:p14="http://schemas.microsoft.com/office/powerpoint/2010/main" val="394751762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 y="1223158"/>
            <a:ext cx="10691812" cy="5524223"/>
          </a:xfrm>
          <a:prstGeom prst="rect">
            <a:avLst/>
          </a:prstGeom>
          <a:gradFill flip="none" rotWithShape="1">
            <a:gsLst>
              <a:gs pos="75000">
                <a:schemeClr val="bg1">
                  <a:lumMod val="95000"/>
                </a:schemeClr>
              </a:gs>
              <a:gs pos="30000">
                <a:schemeClr val="bg1"/>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2613">
              <a:solidFill>
                <a:schemeClr val="lt1"/>
              </a:solidFill>
            </a:endParaRPr>
          </a:p>
        </p:txBody>
      </p:sp>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9192585" y="6840745"/>
            <a:ext cx="1419886" cy="66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6466" y="219420"/>
            <a:ext cx="10018813" cy="883711"/>
          </a:xfrm>
          <a:prstGeom prst="rect">
            <a:avLst/>
          </a:prstGeom>
        </p:spPr>
        <p:txBody>
          <a:bodyPr anchor="ctr"/>
          <a:lstStyle>
            <a:lvl1pPr>
              <a:defRPr kumimoji="0" lang="en-ZA" sz="3200" b="1" i="0" u="none" strike="noStrike" kern="0" cap="none" spc="0" normalizeH="0" baseline="0" dirty="0">
                <a:ln>
                  <a:noFill/>
                </a:ln>
                <a:solidFill>
                  <a:srgbClr val="99CC00"/>
                </a:solidFill>
                <a:effectLst/>
                <a:uLnTx/>
                <a:uFillTx/>
                <a:latin typeface="Arial"/>
                <a:ea typeface="+mj-ea"/>
                <a:cs typeface="Arial"/>
              </a:defRPr>
            </a:lvl1pPr>
          </a:lstStyle>
          <a:p>
            <a:pPr lvl="0"/>
            <a:r>
              <a:rPr lang="en-US"/>
              <a:t>Click to edit Master title style</a:t>
            </a:r>
            <a:endParaRPr lang="en-ZA" dirty="0"/>
          </a:p>
        </p:txBody>
      </p:sp>
      <p:sp>
        <p:nvSpPr>
          <p:cNvPr id="3" name="Content Placeholder 2"/>
          <p:cNvSpPr>
            <a:spLocks noGrp="1"/>
          </p:cNvSpPr>
          <p:nvPr>
            <p:ph idx="1"/>
          </p:nvPr>
        </p:nvSpPr>
        <p:spPr>
          <a:xfrm>
            <a:off x="356394" y="1381126"/>
            <a:ext cx="9963604" cy="5209680"/>
          </a:xfrm>
          <a:prstGeom prst="rect">
            <a:avLst/>
          </a:prstGeom>
        </p:spPr>
        <p:txBody>
          <a:bodyPr>
            <a:noAutofit/>
          </a:bodyPr>
          <a:lstStyle>
            <a:lvl1pPr>
              <a:spcBef>
                <a:spcPts val="600"/>
              </a:spcBef>
              <a:spcAft>
                <a:spcPts val="600"/>
              </a:spcAft>
              <a:buClr>
                <a:srgbClr val="99CC00"/>
              </a:buClr>
              <a:defRPr sz="2400"/>
            </a:lvl1pPr>
            <a:lvl2pPr marL="855663" indent="-398463">
              <a:spcBef>
                <a:spcPts val="600"/>
              </a:spcBef>
              <a:spcAft>
                <a:spcPts val="600"/>
              </a:spcAft>
              <a:buClr>
                <a:srgbClr val="99CC00"/>
              </a:buClr>
              <a:buFont typeface="Arial" pitchFamily="34" charset="0"/>
              <a:buChar char="‒"/>
              <a:defRPr sz="2400"/>
            </a:lvl2pPr>
            <a:lvl3pPr marL="1235075" indent="-320675">
              <a:spcBef>
                <a:spcPts val="600"/>
              </a:spcBef>
              <a:spcAft>
                <a:spcPts val="600"/>
              </a:spcAft>
              <a:buClr>
                <a:srgbClr val="99CC00"/>
              </a:buClr>
              <a:defRPr sz="2400"/>
            </a:lvl3pPr>
            <a:lvl4pPr marL="1746250" indent="-374650">
              <a:spcBef>
                <a:spcPts val="600"/>
              </a:spcBef>
              <a:spcAft>
                <a:spcPts val="600"/>
              </a:spcAft>
              <a:buClr>
                <a:srgbClr val="99CC00"/>
              </a:buClr>
              <a:buFont typeface="Arial" pitchFamily="34" charset="0"/>
              <a:buChar char="‒"/>
              <a:defRPr sz="2400"/>
            </a:lvl4pPr>
            <a:lvl5pPr marL="2149475" indent="-320675">
              <a:spcBef>
                <a:spcPts val="600"/>
              </a:spcBef>
              <a:spcAft>
                <a:spcPts val="600"/>
              </a:spcAft>
              <a:buClr>
                <a:srgbClr val="99CC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Rectangle 4"/>
          <p:cNvSpPr/>
          <p:nvPr userDrawn="1"/>
        </p:nvSpPr>
        <p:spPr>
          <a:xfrm>
            <a:off x="0" y="6716212"/>
            <a:ext cx="10691813" cy="80497"/>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2613"/>
          </a:p>
        </p:txBody>
      </p:sp>
      <p:sp>
        <p:nvSpPr>
          <p:cNvPr id="6" name="Rectangle 5"/>
          <p:cNvSpPr/>
          <p:nvPr userDrawn="1"/>
        </p:nvSpPr>
        <p:spPr>
          <a:xfrm>
            <a:off x="0" y="1183627"/>
            <a:ext cx="10691813" cy="78747"/>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2613"/>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152" y="6958112"/>
            <a:ext cx="1232037" cy="439810"/>
          </a:xfrm>
          <a:prstGeom prst="rect">
            <a:avLst/>
          </a:prstGeom>
        </p:spPr>
      </p:pic>
    </p:spTree>
    <p:extLst>
      <p:ext uri="{BB962C8B-B14F-4D97-AF65-F5344CB8AC3E}">
        <p14:creationId xmlns:p14="http://schemas.microsoft.com/office/powerpoint/2010/main" val="10731026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1" r:id="rId1"/>
    <p:sldLayoutId id="2147483776" r:id="rId2"/>
    <p:sldLayoutId id="2147483777" r:id="rId3"/>
    <p:sldLayoutId id="2147483775" r:id="rId4"/>
    <p:sldLayoutId id="2147483779" r:id="rId5"/>
    <p:sldLayoutId id="2147483794" r:id="rId6"/>
    <p:sldLayoutId id="2147483792" r:id="rId7"/>
    <p:sldLayoutId id="2147483793" r:id="rId8"/>
    <p:sldLayoutId id="2147483756" r:id="rId9"/>
    <p:sldLayoutId id="2147483824" r:id="rId10"/>
    <p:sldLayoutId id="2147483787" r:id="rId11"/>
    <p:sldLayoutId id="2147483790" r:id="rId12"/>
    <p:sldLayoutId id="2147483791" r:id="rId13"/>
    <p:sldLayoutId id="2147483788" r:id="rId14"/>
    <p:sldLayoutId id="2147483825" r:id="rId15"/>
    <p:sldLayoutId id="2147483826" r:id="rId16"/>
    <p:sldLayoutId id="2147483827" r:id="rId17"/>
    <p:sldLayoutId id="2147483828" r:id="rId18"/>
  </p:sldLayoutIdLst>
  <p:transition>
    <p:fade/>
  </p:transition>
  <p:txStyles>
    <p:titleStyle>
      <a:lvl1pPr algn="l" rtl="0" eaLnBrk="1" fontAlgn="base" hangingPunct="1">
        <a:spcBef>
          <a:spcPct val="0"/>
        </a:spcBef>
        <a:spcAft>
          <a:spcPct val="0"/>
        </a:spcAft>
        <a:defRPr lang="en-US" sz="3200" b="1" dirty="0">
          <a:solidFill>
            <a:schemeClr val="accent2"/>
          </a:solidFill>
          <a:latin typeface="+mj-lt"/>
          <a:ea typeface="+mj-ea"/>
          <a:cs typeface="+mj-cs"/>
        </a:defRPr>
      </a:lvl1pPr>
      <a:lvl2pPr algn="l" rtl="0" eaLnBrk="1" fontAlgn="base" hangingPunct="1">
        <a:spcBef>
          <a:spcPct val="0"/>
        </a:spcBef>
        <a:spcAft>
          <a:spcPct val="0"/>
        </a:spcAft>
        <a:defRPr sz="3200" b="1">
          <a:solidFill>
            <a:schemeClr val="accent2"/>
          </a:solidFill>
          <a:latin typeface="Arial" charset="0"/>
          <a:cs typeface="Arial" charset="0"/>
        </a:defRPr>
      </a:lvl2pPr>
      <a:lvl3pPr algn="l" rtl="0" eaLnBrk="1" fontAlgn="base" hangingPunct="1">
        <a:spcBef>
          <a:spcPct val="0"/>
        </a:spcBef>
        <a:spcAft>
          <a:spcPct val="0"/>
        </a:spcAft>
        <a:defRPr sz="3200" b="1">
          <a:solidFill>
            <a:schemeClr val="accent2"/>
          </a:solidFill>
          <a:latin typeface="Arial" charset="0"/>
          <a:cs typeface="Arial" charset="0"/>
        </a:defRPr>
      </a:lvl3pPr>
      <a:lvl4pPr algn="l" rtl="0" eaLnBrk="1" fontAlgn="base" hangingPunct="1">
        <a:spcBef>
          <a:spcPct val="0"/>
        </a:spcBef>
        <a:spcAft>
          <a:spcPct val="0"/>
        </a:spcAft>
        <a:defRPr sz="3200" b="1">
          <a:solidFill>
            <a:schemeClr val="accent2"/>
          </a:solidFill>
          <a:latin typeface="Arial" charset="0"/>
          <a:cs typeface="Arial" charset="0"/>
        </a:defRPr>
      </a:lvl4pPr>
      <a:lvl5pPr algn="l" rtl="0" eaLnBrk="1" fontAlgn="base" hangingPunct="1">
        <a:spcBef>
          <a:spcPct val="0"/>
        </a:spcBef>
        <a:spcAft>
          <a:spcPct val="0"/>
        </a:spcAft>
        <a:defRPr sz="3200" b="1">
          <a:solidFill>
            <a:schemeClr val="accent2"/>
          </a:solidFill>
          <a:latin typeface="Arial" charset="0"/>
          <a:cs typeface="Arial" charset="0"/>
        </a:defRPr>
      </a:lvl5pPr>
      <a:lvl6pPr marL="457200" algn="l" rtl="0" eaLnBrk="1" fontAlgn="base" hangingPunct="1">
        <a:spcBef>
          <a:spcPct val="0"/>
        </a:spcBef>
        <a:spcAft>
          <a:spcPct val="0"/>
        </a:spcAft>
        <a:defRPr sz="4000">
          <a:solidFill>
            <a:srgbClr val="FFFFCC"/>
          </a:solidFill>
          <a:latin typeface="Arial" charset="0"/>
          <a:cs typeface="Arial" charset="0"/>
        </a:defRPr>
      </a:lvl6pPr>
      <a:lvl7pPr marL="914400" algn="l" rtl="0" eaLnBrk="1" fontAlgn="base" hangingPunct="1">
        <a:spcBef>
          <a:spcPct val="0"/>
        </a:spcBef>
        <a:spcAft>
          <a:spcPct val="0"/>
        </a:spcAft>
        <a:defRPr sz="4000">
          <a:solidFill>
            <a:srgbClr val="FFFFCC"/>
          </a:solidFill>
          <a:latin typeface="Arial" charset="0"/>
          <a:cs typeface="Arial" charset="0"/>
        </a:defRPr>
      </a:lvl7pPr>
      <a:lvl8pPr marL="1371600" algn="l" rtl="0" eaLnBrk="1" fontAlgn="base" hangingPunct="1">
        <a:spcBef>
          <a:spcPct val="0"/>
        </a:spcBef>
        <a:spcAft>
          <a:spcPct val="0"/>
        </a:spcAft>
        <a:defRPr sz="4000">
          <a:solidFill>
            <a:srgbClr val="FFFFCC"/>
          </a:solidFill>
          <a:latin typeface="Arial" charset="0"/>
          <a:cs typeface="Arial" charset="0"/>
        </a:defRPr>
      </a:lvl8pPr>
      <a:lvl9pPr marL="1828800" algn="l" rtl="0" eaLnBrk="1" fontAlgn="base" hangingPunct="1">
        <a:spcBef>
          <a:spcPct val="0"/>
        </a:spcBef>
        <a:spcAft>
          <a:spcPct val="0"/>
        </a:spcAft>
        <a:defRPr sz="4000">
          <a:solidFill>
            <a:srgbClr val="FFFFCC"/>
          </a:solidFill>
          <a:latin typeface="Arial" charset="0"/>
          <a:cs typeface="Arial" charset="0"/>
        </a:defRPr>
      </a:lvl9pPr>
    </p:titleStyle>
    <p:bodyStyle>
      <a:lvl1pPr marL="342900" indent="-342900" algn="l" rtl="0" eaLnBrk="1" fontAlgn="base" hangingPunct="1">
        <a:spcBef>
          <a:spcPct val="20000"/>
        </a:spcBef>
        <a:spcAft>
          <a:spcPct val="0"/>
        </a:spcAft>
        <a:buClr>
          <a:srgbClr val="486236"/>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Layout" Target="../diagrams/layout5.xml"/><Relationship Id="rId7" Type="http://schemas.openxmlformats.org/officeDocument/2006/relationships/image" Target="../media/image113.png"/><Relationship Id="rId12" Type="http://schemas.microsoft.com/office/2007/relationships/diagramDrawing" Target="../diagrams/drawing6.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11" Type="http://schemas.openxmlformats.org/officeDocument/2006/relationships/diagramColors" Target="../diagrams/colors6.xml"/><Relationship Id="rId5" Type="http://schemas.openxmlformats.org/officeDocument/2006/relationships/diagramColors" Target="../diagrams/colors5.xml"/><Relationship Id="rId10" Type="http://schemas.openxmlformats.org/officeDocument/2006/relationships/diagramQuickStyle" Target="../diagrams/quickStyle6.xml"/><Relationship Id="rId4" Type="http://schemas.openxmlformats.org/officeDocument/2006/relationships/diagramQuickStyle" Target="../diagrams/quickStyle5.xml"/><Relationship Id="rId9"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2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2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2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26" Type="http://schemas.microsoft.com/office/2007/relationships/diagramDrawing" Target="../diagrams/drawing11.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diagramColors" Target="../diagrams/colors11.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diagramQuickStyle" Target="../diagrams/quickStyle11.xml"/><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diagramLayout" Target="../diagrams/layout11.xml"/><Relationship Id="rId10" Type="http://schemas.openxmlformats.org/officeDocument/2006/relationships/diagramColors" Target="../diagrams/colors8.xml"/><Relationship Id="rId19" Type="http://schemas.openxmlformats.org/officeDocument/2006/relationships/diagramQuickStyle" Target="../diagrams/quickStyle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jp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42" Type="http://schemas.openxmlformats.org/officeDocument/2006/relationships/image" Target="../media/image84.png"/><Relationship Id="rId47" Type="http://schemas.openxmlformats.org/officeDocument/2006/relationships/image" Target="../media/image89.png"/><Relationship Id="rId50" Type="http://schemas.openxmlformats.org/officeDocument/2006/relationships/image" Target="../media/image92.png"/><Relationship Id="rId55" Type="http://schemas.openxmlformats.org/officeDocument/2006/relationships/image" Target="../media/image97.png"/><Relationship Id="rId7" Type="http://schemas.openxmlformats.org/officeDocument/2006/relationships/image" Target="../media/image40.png"/><Relationship Id="rId2" Type="http://schemas.openxmlformats.org/officeDocument/2006/relationships/image" Target="../media/image45.png"/><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41" Type="http://schemas.openxmlformats.org/officeDocument/2006/relationships/image" Target="../media/image83.png"/><Relationship Id="rId54" Type="http://schemas.openxmlformats.org/officeDocument/2006/relationships/image" Target="../media/image96.png"/><Relationship Id="rId6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9.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image" Target="../media/image87.png"/><Relationship Id="rId53" Type="http://schemas.openxmlformats.org/officeDocument/2006/relationships/image" Target="../media/image95.png"/><Relationship Id="rId58" Type="http://schemas.openxmlformats.org/officeDocument/2006/relationships/image" Target="../media/image99.png"/><Relationship Id="rId5"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49" Type="http://schemas.openxmlformats.org/officeDocument/2006/relationships/image" Target="../media/image91.png"/><Relationship Id="rId57" Type="http://schemas.openxmlformats.org/officeDocument/2006/relationships/image" Target="../media/image98.png"/><Relationship Id="rId61" Type="http://schemas.openxmlformats.org/officeDocument/2006/relationships/image" Target="../media/image102.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4" Type="http://schemas.openxmlformats.org/officeDocument/2006/relationships/image" Target="../media/image86.png"/><Relationship Id="rId52" Type="http://schemas.openxmlformats.org/officeDocument/2006/relationships/image" Target="../media/image94.png"/><Relationship Id="rId60" Type="http://schemas.openxmlformats.org/officeDocument/2006/relationships/image" Target="../media/image10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image" Target="../media/image85.png"/><Relationship Id="rId48" Type="http://schemas.openxmlformats.org/officeDocument/2006/relationships/image" Target="../media/image90.png"/><Relationship Id="rId56" Type="http://schemas.openxmlformats.org/officeDocument/2006/relationships/image" Target="../media/image38.png"/><Relationship Id="rId8" Type="http://schemas.openxmlformats.org/officeDocument/2006/relationships/image" Target="../media/image50.png"/><Relationship Id="rId51" Type="http://schemas.openxmlformats.org/officeDocument/2006/relationships/image" Target="../media/image93.png"/><Relationship Id="rId3" Type="http://schemas.openxmlformats.org/officeDocument/2006/relationships/image" Target="../media/image46.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jp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image" Target="../media/image88.png"/><Relationship Id="rId59" Type="http://schemas.openxmlformats.org/officeDocument/2006/relationships/image" Target="../media/image100.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18" Type="http://schemas.openxmlformats.org/officeDocument/2006/relationships/image" Target="../media/image156.tiff"/><Relationship Id="rId26" Type="http://schemas.openxmlformats.org/officeDocument/2006/relationships/diagramLayout" Target="../diagrams/layout16.xml"/><Relationship Id="rId3" Type="http://schemas.openxmlformats.org/officeDocument/2006/relationships/diagramLayout" Target="../diagrams/layout12.xml"/><Relationship Id="rId21" Type="http://schemas.openxmlformats.org/officeDocument/2006/relationships/diagramLayout" Target="../diagrams/layout15.xml"/><Relationship Id="rId7" Type="http://schemas.openxmlformats.org/officeDocument/2006/relationships/diagramData" Target="../diagrams/data13.xml"/><Relationship Id="rId12" Type="http://schemas.openxmlformats.org/officeDocument/2006/relationships/diagramData" Target="../diagrams/data14.xml"/><Relationship Id="rId17" Type="http://schemas.openxmlformats.org/officeDocument/2006/relationships/image" Target="../media/image155.tiff"/><Relationship Id="rId25" Type="http://schemas.openxmlformats.org/officeDocument/2006/relationships/diagramData" Target="../diagrams/data16.xml"/><Relationship Id="rId2" Type="http://schemas.openxmlformats.org/officeDocument/2006/relationships/diagramData" Target="../diagrams/data12.xml"/><Relationship Id="rId16" Type="http://schemas.microsoft.com/office/2007/relationships/diagramDrawing" Target="../diagrams/drawing14.xml"/><Relationship Id="rId20" Type="http://schemas.openxmlformats.org/officeDocument/2006/relationships/diagramData" Target="../diagrams/data15.xml"/><Relationship Id="rId29" Type="http://schemas.microsoft.com/office/2007/relationships/diagramDrawing" Target="../diagrams/drawing16.xml"/><Relationship Id="rId1" Type="http://schemas.openxmlformats.org/officeDocument/2006/relationships/slideLayout" Target="../slideLayouts/slideLayout4.xml"/><Relationship Id="rId6" Type="http://schemas.microsoft.com/office/2007/relationships/diagramDrawing" Target="../diagrams/drawing12.xml"/><Relationship Id="rId11" Type="http://schemas.microsoft.com/office/2007/relationships/diagramDrawing" Target="../diagrams/drawing13.xml"/><Relationship Id="rId24" Type="http://schemas.microsoft.com/office/2007/relationships/diagramDrawing" Target="../diagrams/drawing15.xml"/><Relationship Id="rId5" Type="http://schemas.openxmlformats.org/officeDocument/2006/relationships/diagramColors" Target="../diagrams/colors12.xml"/><Relationship Id="rId15" Type="http://schemas.openxmlformats.org/officeDocument/2006/relationships/diagramColors" Target="../diagrams/colors14.xml"/><Relationship Id="rId23" Type="http://schemas.openxmlformats.org/officeDocument/2006/relationships/diagramColors" Target="../diagrams/colors15.xml"/><Relationship Id="rId28" Type="http://schemas.openxmlformats.org/officeDocument/2006/relationships/diagramColors" Target="../diagrams/colors16.xml"/><Relationship Id="rId10" Type="http://schemas.openxmlformats.org/officeDocument/2006/relationships/diagramColors" Target="../diagrams/colors13.xml"/><Relationship Id="rId19" Type="http://schemas.openxmlformats.org/officeDocument/2006/relationships/image" Target="../media/image157.tiff"/><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 Id="rId22" Type="http://schemas.openxmlformats.org/officeDocument/2006/relationships/diagramQuickStyle" Target="../diagrams/quickStyle15.xml"/><Relationship Id="rId27" Type="http://schemas.openxmlformats.org/officeDocument/2006/relationships/diagramQuickStyle" Target="../diagrams/quickStyle16.xml"/><Relationship Id="rId30" Type="http://schemas.openxmlformats.org/officeDocument/2006/relationships/image" Target="../media/image164.tiff"/></Relationships>
</file>

<file path=ppt/slides/_rels/slide31.xml.rels><?xml version="1.0" encoding="UTF-8" standalone="yes"?>
<Relationships xmlns="http://schemas.openxmlformats.org/package/2006/relationships"><Relationship Id="rId8" Type="http://schemas.openxmlformats.org/officeDocument/2006/relationships/image" Target="../media/image167.tiff"/><Relationship Id="rId13" Type="http://schemas.openxmlformats.org/officeDocument/2006/relationships/diagramQuickStyle" Target="../diagrams/quickStyle18.xml"/><Relationship Id="rId18" Type="http://schemas.openxmlformats.org/officeDocument/2006/relationships/image" Target="../media/image157.tiff"/><Relationship Id="rId26" Type="http://schemas.openxmlformats.org/officeDocument/2006/relationships/image" Target="../media/image172.tiff"/><Relationship Id="rId39" Type="http://schemas.openxmlformats.org/officeDocument/2006/relationships/diagramColors" Target="../diagrams/colors21.xml"/><Relationship Id="rId3" Type="http://schemas.openxmlformats.org/officeDocument/2006/relationships/diagramLayout" Target="../diagrams/layout17.xml"/><Relationship Id="rId21" Type="http://schemas.openxmlformats.org/officeDocument/2006/relationships/diagramData" Target="../diagrams/data19.xml"/><Relationship Id="rId34" Type="http://schemas.openxmlformats.org/officeDocument/2006/relationships/diagramColors" Target="../diagrams/colors20.xml"/><Relationship Id="rId42" Type="http://schemas.openxmlformats.org/officeDocument/2006/relationships/image" Target="../media/image180.tiff"/><Relationship Id="rId7" Type="http://schemas.openxmlformats.org/officeDocument/2006/relationships/image" Target="../media/image166.tiff"/><Relationship Id="rId12" Type="http://schemas.openxmlformats.org/officeDocument/2006/relationships/diagramLayout" Target="../diagrams/layout18.xml"/><Relationship Id="rId17" Type="http://schemas.openxmlformats.org/officeDocument/2006/relationships/image" Target="../media/image156.tiff"/><Relationship Id="rId25" Type="http://schemas.microsoft.com/office/2007/relationships/diagramDrawing" Target="../diagrams/drawing19.xml"/><Relationship Id="rId33" Type="http://schemas.openxmlformats.org/officeDocument/2006/relationships/diagramQuickStyle" Target="../diagrams/quickStyle20.xml"/><Relationship Id="rId38" Type="http://schemas.openxmlformats.org/officeDocument/2006/relationships/diagramQuickStyle" Target="../diagrams/quickStyle21.xml"/><Relationship Id="rId2" Type="http://schemas.openxmlformats.org/officeDocument/2006/relationships/diagramData" Target="../diagrams/data17.xml"/><Relationship Id="rId16" Type="http://schemas.openxmlformats.org/officeDocument/2006/relationships/image" Target="../media/image155.tiff"/><Relationship Id="rId20" Type="http://schemas.openxmlformats.org/officeDocument/2006/relationships/image" Target="../media/image171.tiff"/><Relationship Id="rId29" Type="http://schemas.openxmlformats.org/officeDocument/2006/relationships/image" Target="../media/image175.tiff"/><Relationship Id="rId41" Type="http://schemas.openxmlformats.org/officeDocument/2006/relationships/image" Target="../media/image179.tiff"/><Relationship Id="rId1" Type="http://schemas.openxmlformats.org/officeDocument/2006/relationships/slideLayout" Target="../slideLayouts/slideLayout4.xml"/><Relationship Id="rId6" Type="http://schemas.microsoft.com/office/2007/relationships/diagramDrawing" Target="../diagrams/drawing17.xml"/><Relationship Id="rId11" Type="http://schemas.openxmlformats.org/officeDocument/2006/relationships/diagramData" Target="../diagrams/data18.xml"/><Relationship Id="rId24" Type="http://schemas.openxmlformats.org/officeDocument/2006/relationships/diagramColors" Target="../diagrams/colors19.xml"/><Relationship Id="rId32" Type="http://schemas.openxmlformats.org/officeDocument/2006/relationships/diagramLayout" Target="../diagrams/layout20.xml"/><Relationship Id="rId37" Type="http://schemas.openxmlformats.org/officeDocument/2006/relationships/diagramLayout" Target="../diagrams/layout21.xml"/><Relationship Id="rId40" Type="http://schemas.microsoft.com/office/2007/relationships/diagramDrawing" Target="../diagrams/drawing21.xml"/><Relationship Id="rId5" Type="http://schemas.openxmlformats.org/officeDocument/2006/relationships/diagramColors" Target="../diagrams/colors17.xml"/><Relationship Id="rId15" Type="http://schemas.microsoft.com/office/2007/relationships/diagramDrawing" Target="../diagrams/drawing18.xml"/><Relationship Id="rId23" Type="http://schemas.openxmlformats.org/officeDocument/2006/relationships/diagramQuickStyle" Target="../diagrams/quickStyle19.xml"/><Relationship Id="rId28" Type="http://schemas.openxmlformats.org/officeDocument/2006/relationships/image" Target="../media/image174.tiff"/><Relationship Id="rId36" Type="http://schemas.openxmlformats.org/officeDocument/2006/relationships/diagramData" Target="../diagrams/data21.xml"/><Relationship Id="rId10" Type="http://schemas.openxmlformats.org/officeDocument/2006/relationships/image" Target="../media/image169.tiff"/><Relationship Id="rId19" Type="http://schemas.openxmlformats.org/officeDocument/2006/relationships/image" Target="../media/image170.tiff"/><Relationship Id="rId31" Type="http://schemas.openxmlformats.org/officeDocument/2006/relationships/diagramData" Target="../diagrams/data20.xml"/><Relationship Id="rId4" Type="http://schemas.openxmlformats.org/officeDocument/2006/relationships/diagramQuickStyle" Target="../diagrams/quickStyle17.xml"/><Relationship Id="rId9" Type="http://schemas.openxmlformats.org/officeDocument/2006/relationships/image" Target="../media/image168.tiff"/><Relationship Id="rId14" Type="http://schemas.openxmlformats.org/officeDocument/2006/relationships/diagramColors" Target="../diagrams/colors18.xml"/><Relationship Id="rId22" Type="http://schemas.openxmlformats.org/officeDocument/2006/relationships/diagramLayout" Target="../diagrams/layout19.xml"/><Relationship Id="rId27" Type="http://schemas.openxmlformats.org/officeDocument/2006/relationships/image" Target="../media/image173.tiff"/><Relationship Id="rId30" Type="http://schemas.openxmlformats.org/officeDocument/2006/relationships/image" Target="../media/image176.tiff"/><Relationship Id="rId35" Type="http://schemas.microsoft.com/office/2007/relationships/diagramDrawing" Target="../diagrams/drawing20.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image" Target="../media/image182.tiff"/><Relationship Id="rId18" Type="http://schemas.openxmlformats.org/officeDocument/2006/relationships/image" Target="../media/image187.tiff"/><Relationship Id="rId26" Type="http://schemas.openxmlformats.org/officeDocument/2006/relationships/image" Target="../media/image192.tiff"/><Relationship Id="rId39" Type="http://schemas.openxmlformats.org/officeDocument/2006/relationships/image" Target="../media/image200.tiff"/><Relationship Id="rId3" Type="http://schemas.openxmlformats.org/officeDocument/2006/relationships/diagramLayout" Target="../diagrams/layout22.xml"/><Relationship Id="rId21" Type="http://schemas.openxmlformats.org/officeDocument/2006/relationships/diagramData" Target="../diagrams/data24.xml"/><Relationship Id="rId34" Type="http://schemas.microsoft.com/office/2007/relationships/diagramDrawing" Target="../diagrams/drawing25.xml"/><Relationship Id="rId42" Type="http://schemas.openxmlformats.org/officeDocument/2006/relationships/diagramLayout" Target="../diagrams/layout26.xml"/><Relationship Id="rId47" Type="http://schemas.openxmlformats.org/officeDocument/2006/relationships/image" Target="../media/image167.tiff"/><Relationship Id="rId7" Type="http://schemas.openxmlformats.org/officeDocument/2006/relationships/image" Target="../media/image181.tiff"/><Relationship Id="rId12" Type="http://schemas.microsoft.com/office/2007/relationships/diagramDrawing" Target="../diagrams/drawing23.xml"/><Relationship Id="rId17" Type="http://schemas.openxmlformats.org/officeDocument/2006/relationships/image" Target="../media/image186.tiff"/><Relationship Id="rId25" Type="http://schemas.microsoft.com/office/2007/relationships/diagramDrawing" Target="../diagrams/drawing24.xml"/><Relationship Id="rId33" Type="http://schemas.openxmlformats.org/officeDocument/2006/relationships/diagramColors" Target="../diagrams/colors25.xml"/><Relationship Id="rId38" Type="http://schemas.openxmlformats.org/officeDocument/2006/relationships/image" Target="../media/image199.tiff"/><Relationship Id="rId46" Type="http://schemas.openxmlformats.org/officeDocument/2006/relationships/image" Target="../media/image166.tiff"/><Relationship Id="rId2" Type="http://schemas.openxmlformats.org/officeDocument/2006/relationships/diagramData" Target="../diagrams/data22.xml"/><Relationship Id="rId16" Type="http://schemas.openxmlformats.org/officeDocument/2006/relationships/image" Target="../media/image185.tiff"/><Relationship Id="rId20" Type="http://schemas.openxmlformats.org/officeDocument/2006/relationships/image" Target="../media/image168.tiff"/><Relationship Id="rId29" Type="http://schemas.openxmlformats.org/officeDocument/2006/relationships/image" Target="../media/image195.tiff"/><Relationship Id="rId41"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2.xml"/><Relationship Id="rId11" Type="http://schemas.openxmlformats.org/officeDocument/2006/relationships/diagramColors" Target="../diagrams/colors23.xml"/><Relationship Id="rId24" Type="http://schemas.openxmlformats.org/officeDocument/2006/relationships/diagramColors" Target="../diagrams/colors24.xml"/><Relationship Id="rId32" Type="http://schemas.openxmlformats.org/officeDocument/2006/relationships/diagramQuickStyle" Target="../diagrams/quickStyle25.xml"/><Relationship Id="rId37" Type="http://schemas.openxmlformats.org/officeDocument/2006/relationships/image" Target="../media/image198.tiff"/><Relationship Id="rId40" Type="http://schemas.openxmlformats.org/officeDocument/2006/relationships/image" Target="../media/image201.tiff"/><Relationship Id="rId45" Type="http://schemas.microsoft.com/office/2007/relationships/diagramDrawing" Target="../diagrams/drawing26.xml"/><Relationship Id="rId5" Type="http://schemas.openxmlformats.org/officeDocument/2006/relationships/diagramColors" Target="../diagrams/colors22.xml"/><Relationship Id="rId15" Type="http://schemas.openxmlformats.org/officeDocument/2006/relationships/image" Target="../media/image184.tiff"/><Relationship Id="rId23" Type="http://schemas.openxmlformats.org/officeDocument/2006/relationships/diagramQuickStyle" Target="../diagrams/quickStyle24.xml"/><Relationship Id="rId28" Type="http://schemas.openxmlformats.org/officeDocument/2006/relationships/image" Target="../media/image194.tiff"/><Relationship Id="rId36" Type="http://schemas.openxmlformats.org/officeDocument/2006/relationships/image" Target="../media/image197.tiff"/><Relationship Id="rId10" Type="http://schemas.openxmlformats.org/officeDocument/2006/relationships/diagramQuickStyle" Target="../diagrams/quickStyle23.xml"/><Relationship Id="rId19" Type="http://schemas.openxmlformats.org/officeDocument/2006/relationships/image" Target="../media/image188.tiff"/><Relationship Id="rId31" Type="http://schemas.openxmlformats.org/officeDocument/2006/relationships/diagramLayout" Target="../diagrams/layout25.xml"/><Relationship Id="rId44" Type="http://schemas.openxmlformats.org/officeDocument/2006/relationships/diagramColors" Target="../diagrams/colors26.xml"/><Relationship Id="rId4" Type="http://schemas.openxmlformats.org/officeDocument/2006/relationships/diagramQuickStyle" Target="../diagrams/quickStyle22.xml"/><Relationship Id="rId9" Type="http://schemas.openxmlformats.org/officeDocument/2006/relationships/diagramLayout" Target="../diagrams/layout23.xml"/><Relationship Id="rId14" Type="http://schemas.openxmlformats.org/officeDocument/2006/relationships/image" Target="../media/image183.tiff"/><Relationship Id="rId22" Type="http://schemas.openxmlformats.org/officeDocument/2006/relationships/diagramLayout" Target="../diagrams/layout24.xml"/><Relationship Id="rId27" Type="http://schemas.openxmlformats.org/officeDocument/2006/relationships/image" Target="../media/image193.tiff"/><Relationship Id="rId30" Type="http://schemas.openxmlformats.org/officeDocument/2006/relationships/diagramData" Target="../diagrams/data25.xml"/><Relationship Id="rId35" Type="http://schemas.openxmlformats.org/officeDocument/2006/relationships/image" Target="../media/image196.tiff"/><Relationship Id="rId43" Type="http://schemas.openxmlformats.org/officeDocument/2006/relationships/diagramQuickStyle" Target="../diagrams/quickStyle26.xml"/></Relationships>
</file>

<file path=ppt/slides/_rels/slide33.xml.rels><?xml version="1.0" encoding="UTF-8" standalone="yes"?>
<Relationships xmlns="http://schemas.openxmlformats.org/package/2006/relationships"><Relationship Id="rId8" Type="http://schemas.openxmlformats.org/officeDocument/2006/relationships/image" Target="../media/image209.tiff"/><Relationship Id="rId3" Type="http://schemas.openxmlformats.org/officeDocument/2006/relationships/diagramLayout" Target="../diagrams/layout27.xml"/><Relationship Id="rId7" Type="http://schemas.openxmlformats.org/officeDocument/2006/relationships/image" Target="../media/image208.tiff"/><Relationship Id="rId2" Type="http://schemas.openxmlformats.org/officeDocument/2006/relationships/diagramData" Target="../diagrams/data27.xml"/><Relationship Id="rId1" Type="http://schemas.openxmlformats.org/officeDocument/2006/relationships/slideLayout" Target="../slideLayouts/slideLayout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4.xml.rels><?xml version="1.0" encoding="UTF-8" standalone="yes"?>
<Relationships xmlns="http://schemas.openxmlformats.org/package/2006/relationships"><Relationship Id="rId8" Type="http://schemas.openxmlformats.org/officeDocument/2006/relationships/image" Target="../media/image215.tiff"/><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210.tiff"/><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217.tiff"/><Relationship Id="rId4" Type="http://schemas.openxmlformats.org/officeDocument/2006/relationships/diagramLayout" Target="../diagrams/layout28.xml"/><Relationship Id="rId9" Type="http://schemas.openxmlformats.org/officeDocument/2006/relationships/image" Target="../media/image216.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52.png"/><Relationship Id="rId18" Type="http://schemas.openxmlformats.org/officeDocument/2006/relationships/image" Target="../media/image66.png"/><Relationship Id="rId26" Type="http://schemas.openxmlformats.org/officeDocument/2006/relationships/image" Target="../media/image111.tiff"/><Relationship Id="rId3" Type="http://schemas.openxmlformats.org/officeDocument/2006/relationships/diagramLayout" Target="../diagrams/layout2.xml"/><Relationship Id="rId21" Type="http://schemas.openxmlformats.org/officeDocument/2006/relationships/image" Target="../media/image108.tiff"/><Relationship Id="rId7" Type="http://schemas.openxmlformats.org/officeDocument/2006/relationships/diagramData" Target="../diagrams/data3.xml"/><Relationship Id="rId12" Type="http://schemas.openxmlformats.org/officeDocument/2006/relationships/image" Target="../media/image65.png"/><Relationship Id="rId17" Type="http://schemas.openxmlformats.org/officeDocument/2006/relationships/image" Target="../media/image106.tiff"/><Relationship Id="rId25" Type="http://schemas.openxmlformats.org/officeDocument/2006/relationships/image" Target="../media/image110.tiff"/><Relationship Id="rId2" Type="http://schemas.openxmlformats.org/officeDocument/2006/relationships/diagramData" Target="../diagrams/data2.xml"/><Relationship Id="rId16" Type="http://schemas.openxmlformats.org/officeDocument/2006/relationships/image" Target="../media/image105.tiff"/><Relationship Id="rId20" Type="http://schemas.openxmlformats.org/officeDocument/2006/relationships/image" Target="../media/image107.tiff"/><Relationship Id="rId1" Type="http://schemas.openxmlformats.org/officeDocument/2006/relationships/slideLayout" Target="../slideLayouts/slideLayout17.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image" Target="../media/image77.png"/><Relationship Id="rId5" Type="http://schemas.openxmlformats.org/officeDocument/2006/relationships/diagramColors" Target="../diagrams/colors2.xml"/><Relationship Id="rId15" Type="http://schemas.openxmlformats.org/officeDocument/2006/relationships/image" Target="../media/image104.tiff"/><Relationship Id="rId23" Type="http://schemas.openxmlformats.org/officeDocument/2006/relationships/image" Target="../media/image75.png"/><Relationship Id="rId10" Type="http://schemas.openxmlformats.org/officeDocument/2006/relationships/diagramColors" Target="../diagrams/colors3.xml"/><Relationship Id="rId19" Type="http://schemas.openxmlformats.org/officeDocument/2006/relationships/image" Target="../media/image47.png"/><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103.png"/><Relationship Id="rId22" Type="http://schemas.openxmlformats.org/officeDocument/2006/relationships/image" Target="../media/image109.tiff"/><Relationship Id="rId27" Type="http://schemas.openxmlformats.org/officeDocument/2006/relationships/image" Target="../media/image1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jp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42" Type="http://schemas.openxmlformats.org/officeDocument/2006/relationships/image" Target="../media/image84.png"/><Relationship Id="rId47" Type="http://schemas.openxmlformats.org/officeDocument/2006/relationships/image" Target="../media/image89.png"/><Relationship Id="rId50" Type="http://schemas.openxmlformats.org/officeDocument/2006/relationships/image" Target="../media/image92.png"/><Relationship Id="rId55" Type="http://schemas.openxmlformats.org/officeDocument/2006/relationships/image" Target="../media/image97.png"/><Relationship Id="rId7" Type="http://schemas.openxmlformats.org/officeDocument/2006/relationships/image" Target="../media/image40.png"/><Relationship Id="rId2" Type="http://schemas.openxmlformats.org/officeDocument/2006/relationships/image" Target="../media/image45.png"/><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41" Type="http://schemas.openxmlformats.org/officeDocument/2006/relationships/image" Target="../media/image83.png"/><Relationship Id="rId54" Type="http://schemas.openxmlformats.org/officeDocument/2006/relationships/image" Target="../media/image96.png"/><Relationship Id="rId6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9.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image" Target="../media/image87.png"/><Relationship Id="rId53" Type="http://schemas.openxmlformats.org/officeDocument/2006/relationships/image" Target="../media/image95.png"/><Relationship Id="rId58" Type="http://schemas.openxmlformats.org/officeDocument/2006/relationships/image" Target="../media/image99.png"/><Relationship Id="rId5"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49" Type="http://schemas.openxmlformats.org/officeDocument/2006/relationships/image" Target="../media/image91.png"/><Relationship Id="rId57" Type="http://schemas.openxmlformats.org/officeDocument/2006/relationships/image" Target="../media/image98.png"/><Relationship Id="rId61" Type="http://schemas.openxmlformats.org/officeDocument/2006/relationships/image" Target="../media/image102.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4" Type="http://schemas.openxmlformats.org/officeDocument/2006/relationships/image" Target="../media/image86.png"/><Relationship Id="rId52" Type="http://schemas.openxmlformats.org/officeDocument/2006/relationships/image" Target="../media/image94.png"/><Relationship Id="rId60" Type="http://schemas.openxmlformats.org/officeDocument/2006/relationships/image" Target="../media/image10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image" Target="../media/image85.png"/><Relationship Id="rId48" Type="http://schemas.openxmlformats.org/officeDocument/2006/relationships/image" Target="../media/image90.png"/><Relationship Id="rId56" Type="http://schemas.openxmlformats.org/officeDocument/2006/relationships/image" Target="../media/image38.png"/><Relationship Id="rId8" Type="http://schemas.openxmlformats.org/officeDocument/2006/relationships/image" Target="../media/image50.png"/><Relationship Id="rId51" Type="http://schemas.openxmlformats.org/officeDocument/2006/relationships/image" Target="../media/image93.png"/><Relationship Id="rId3" Type="http://schemas.openxmlformats.org/officeDocument/2006/relationships/image" Target="../media/image46.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jp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image" Target="../media/image88.png"/><Relationship Id="rId5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970621" y="1062151"/>
            <a:ext cx="2610652" cy="2270596"/>
          </a:xfrm>
        </p:spPr>
        <p:txBody>
          <a:bodyPr/>
          <a:lstStyle/>
          <a:p>
            <a:pPr>
              <a:lnSpc>
                <a:spcPct val="110000"/>
              </a:lnSpc>
            </a:pPr>
            <a:r>
              <a:rPr lang="en-ZA" sz="2400" dirty="0"/>
              <a:t>Green Business Value Chain</a:t>
            </a:r>
            <a:endParaRPr lang="en-ZA" sz="1800" dirty="0"/>
          </a:p>
        </p:txBody>
      </p:sp>
      <p:sp>
        <p:nvSpPr>
          <p:cNvPr id="13" name="Text Placeholder 12"/>
          <p:cNvSpPr>
            <a:spLocks noGrp="1"/>
          </p:cNvSpPr>
          <p:nvPr>
            <p:ph type="body" sz="quarter" idx="10"/>
          </p:nvPr>
        </p:nvSpPr>
        <p:spPr/>
        <p:txBody>
          <a:bodyPr/>
          <a:lstStyle/>
          <a:p>
            <a:r>
              <a:rPr lang="en-ZA" dirty="0"/>
              <a:t>Clear to Grow Programme: Overberg</a:t>
            </a:r>
          </a:p>
        </p:txBody>
      </p:sp>
    </p:spTree>
    <p:extLst>
      <p:ext uri="{BB962C8B-B14F-4D97-AF65-F5344CB8AC3E}">
        <p14:creationId xmlns:p14="http://schemas.microsoft.com/office/powerpoint/2010/main" val="240204811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Application and Selection Process</a:t>
            </a:r>
          </a:p>
        </p:txBody>
      </p:sp>
      <p:sp>
        <p:nvSpPr>
          <p:cNvPr id="5" name="Content Placeholder 4"/>
          <p:cNvSpPr>
            <a:spLocks noGrp="1"/>
          </p:cNvSpPr>
          <p:nvPr>
            <p:ph idx="1"/>
          </p:nvPr>
        </p:nvSpPr>
        <p:spPr/>
        <p:txBody>
          <a:bodyPr/>
          <a:lstStyle/>
          <a:p>
            <a:r>
              <a:rPr lang="en-ZA" dirty="0"/>
              <a:t>Nomination and recommendation by NRM/EPWP/Working for Water Implementing agent</a:t>
            </a:r>
          </a:p>
          <a:p>
            <a:r>
              <a:rPr lang="en-ZA" dirty="0"/>
              <a:t>Application submitted online</a:t>
            </a:r>
          </a:p>
          <a:p>
            <a:r>
              <a:rPr lang="en-ZA" dirty="0"/>
              <a:t>Option of a Video/written motivation about why they’re an ideal candidate for this programme</a:t>
            </a:r>
          </a:p>
          <a:p>
            <a:r>
              <a:rPr lang="en-ZA" dirty="0"/>
              <a:t>Audition your business: Workshop and present to panel</a:t>
            </a:r>
          </a:p>
        </p:txBody>
      </p:sp>
    </p:spTree>
    <p:extLst>
      <p:ext uri="{BB962C8B-B14F-4D97-AF65-F5344CB8AC3E}">
        <p14:creationId xmlns:p14="http://schemas.microsoft.com/office/powerpoint/2010/main" val="18737172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Application process diagram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6765776"/>
              </p:ext>
            </p:extLst>
          </p:nvPr>
        </p:nvGraphicFramePr>
        <p:xfrm>
          <a:off x="357188" y="1381125"/>
          <a:ext cx="9963150" cy="5210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36022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Proposed Selection Criteria</a:t>
            </a:r>
          </a:p>
        </p:txBody>
      </p:sp>
      <p:sp>
        <p:nvSpPr>
          <p:cNvPr id="3" name="Content Placeholder 2"/>
          <p:cNvSpPr>
            <a:spLocks noGrp="1"/>
          </p:cNvSpPr>
          <p:nvPr>
            <p:ph idx="1"/>
          </p:nvPr>
        </p:nvSpPr>
        <p:spPr/>
        <p:txBody>
          <a:bodyPr>
            <a:normAutofit fontScale="62500" lnSpcReduction="20000"/>
          </a:bodyPr>
          <a:lstStyle/>
          <a:p>
            <a:r>
              <a:rPr lang="en-ZA" dirty="0"/>
              <a:t>Minimum 3 years’ experience in running Alien Clearing (or invasive biomass; eco-rangers; wetland restoration) contracting company within the NRM supply chain: existing supplier</a:t>
            </a:r>
          </a:p>
          <a:p>
            <a:r>
              <a:rPr lang="en-ZA" dirty="0"/>
              <a:t>Recommendation from NRM or Implementing Agents as to commitment; responsibility; customer management, resilience and business ethics</a:t>
            </a:r>
          </a:p>
          <a:p>
            <a:r>
              <a:rPr lang="en-ZA" dirty="0"/>
              <a:t>Experience in managing at least 5 employees</a:t>
            </a:r>
          </a:p>
          <a:p>
            <a:r>
              <a:rPr lang="en-ZA" dirty="0"/>
              <a:t>Company has some assets: Truck, clearing equipment </a:t>
            </a:r>
            <a:r>
              <a:rPr lang="en-ZA" dirty="0" err="1"/>
              <a:t>etc</a:t>
            </a:r>
            <a:endParaRPr lang="en-ZA" dirty="0"/>
          </a:p>
          <a:p>
            <a:r>
              <a:rPr lang="en-ZA" dirty="0"/>
              <a:t>People with that ‘special something’ – just need a leg up and will make the opportunity work</a:t>
            </a:r>
          </a:p>
          <a:p>
            <a:r>
              <a:rPr lang="en-ZA" dirty="0"/>
              <a:t>Instinct and propensity to grow their business and adapt to new opportunities: evidence of innovation around expanding their operations would be a plus, even if not successful (eg – cut and sell firewood from Alien Biomass; seeking new customers for clearing activities; attempts at value-added activities)</a:t>
            </a:r>
          </a:p>
          <a:p>
            <a:r>
              <a:rPr lang="en-ZA" dirty="0"/>
              <a:t>Preferably with limited credit score issues – at least with the possibility of short term rehabilitation. Severe ‘debt holes’ would hamper external investment in their company should that be needed for growth</a:t>
            </a:r>
          </a:p>
          <a:p>
            <a:r>
              <a:rPr lang="en-ZA" dirty="0"/>
              <a:t>Black women under 35 will be given priority access in support of the Fempowerment programme</a:t>
            </a:r>
          </a:p>
          <a:p>
            <a:endParaRPr lang="en-ZA" dirty="0"/>
          </a:p>
          <a:p>
            <a:r>
              <a:rPr lang="en-ZA" i="1" dirty="0"/>
              <a:t>For the extra 10 seats on the programme </a:t>
            </a:r>
            <a:r>
              <a:rPr lang="en-ZA" i="1"/>
              <a:t>that Nicky McLeod </a:t>
            </a:r>
            <a:r>
              <a:rPr lang="en-ZA" i="1" dirty="0"/>
              <a:t>requested, we will apply as many of the above criteria as possible, but rely more heavily on your motivations for people who don’t meet the criteria but would really benefit from the opportunity to attend. </a:t>
            </a:r>
          </a:p>
        </p:txBody>
      </p:sp>
    </p:spTree>
    <p:extLst>
      <p:ext uri="{BB962C8B-B14F-4D97-AF65-F5344CB8AC3E}">
        <p14:creationId xmlns:p14="http://schemas.microsoft.com/office/powerpoint/2010/main" val="16464447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 year in the life of the Contractor…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3868337"/>
              </p:ext>
            </p:extLst>
          </p:nvPr>
        </p:nvGraphicFramePr>
        <p:xfrm>
          <a:off x="357188" y="1381125"/>
          <a:ext cx="9963150" cy="5210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6" name="Group 25"/>
          <p:cNvGrpSpPr/>
          <p:nvPr/>
        </p:nvGrpSpPr>
        <p:grpSpPr>
          <a:xfrm>
            <a:off x="30971866" y="3203773"/>
            <a:ext cx="4064008" cy="2532535"/>
            <a:chOff x="33246780" y="10458279"/>
            <a:chExt cx="8068453" cy="4775203"/>
          </a:xfrm>
        </p:grpSpPr>
        <p:pic>
          <p:nvPicPr>
            <p:cNvPr id="27" name="Picture 2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246780" y="10458279"/>
              <a:ext cx="8068453" cy="4775203"/>
            </a:xfrm>
            <a:prstGeom prst="rect">
              <a:avLst/>
            </a:prstGeom>
          </p:spPr>
        </p:pic>
        <p:sp>
          <p:nvSpPr>
            <p:cNvPr id="28" name="TextBox 27"/>
            <p:cNvSpPr txBox="1"/>
            <p:nvPr/>
          </p:nvSpPr>
          <p:spPr>
            <a:xfrm>
              <a:off x="33587618" y="14738447"/>
              <a:ext cx="2839405" cy="406666"/>
            </a:xfrm>
            <a:prstGeom prst="rect">
              <a:avLst/>
            </a:prstGeom>
            <a:noFill/>
          </p:spPr>
          <p:txBody>
            <a:bodyPr wrap="none" rtlCol="0">
              <a:spAutoFit/>
            </a:bodyPr>
            <a:lstStyle/>
            <a:p>
              <a:pPr defTabSz="3210276" fontAlgn="base">
                <a:spcBef>
                  <a:spcPct val="0"/>
                </a:spcBef>
                <a:spcAft>
                  <a:spcPct val="0"/>
                </a:spcAft>
              </a:pPr>
              <a:r>
                <a:rPr lang="en-ZA" sz="1200" dirty="0">
                  <a:solidFill>
                    <a:srgbClr val="000000"/>
                  </a:solidFill>
                </a:rPr>
                <a:t>Significant capital outlay</a:t>
              </a:r>
            </a:p>
          </p:txBody>
        </p:sp>
      </p:grpSp>
      <p:graphicFrame>
        <p:nvGraphicFramePr>
          <p:cNvPr id="30" name="Diagram 29"/>
          <p:cNvGraphicFramePr/>
          <p:nvPr>
            <p:extLst>
              <p:ext uri="{D42A27DB-BD31-4B8C-83A1-F6EECF244321}">
                <p14:modId xmlns:p14="http://schemas.microsoft.com/office/powerpoint/2010/main" val="795937551"/>
              </p:ext>
            </p:extLst>
          </p:nvPr>
        </p:nvGraphicFramePr>
        <p:xfrm>
          <a:off x="305346" y="2987749"/>
          <a:ext cx="10009112" cy="54719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59372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Workshop</a:t>
            </a:r>
            <a:endParaRPr lang="en-US" dirty="0"/>
          </a:p>
        </p:txBody>
      </p:sp>
      <p:sp>
        <p:nvSpPr>
          <p:cNvPr id="3" name="Content Placeholder 2"/>
          <p:cNvSpPr>
            <a:spLocks noGrp="1"/>
          </p:cNvSpPr>
          <p:nvPr>
            <p:ph idx="1"/>
          </p:nvPr>
        </p:nvSpPr>
        <p:spPr/>
        <p:txBody>
          <a:bodyPr/>
          <a:lstStyle/>
          <a:p>
            <a:r>
              <a:rPr lang="en-ZA" dirty="0"/>
              <a:t>What risks and challenges do we foresee?</a:t>
            </a:r>
          </a:p>
          <a:p>
            <a:r>
              <a:rPr lang="en-ZA" dirty="0"/>
              <a:t>How can we give the contractors the best chance of success?</a:t>
            </a:r>
          </a:p>
          <a:p>
            <a:r>
              <a:rPr lang="en-ZA" dirty="0"/>
              <a:t>What local networks can we access for </a:t>
            </a:r>
          </a:p>
          <a:p>
            <a:pPr lvl="1"/>
            <a:r>
              <a:rPr lang="en-ZA" dirty="0"/>
              <a:t>New markets?</a:t>
            </a:r>
          </a:p>
          <a:p>
            <a:pPr lvl="1"/>
            <a:r>
              <a:rPr lang="en-ZA" dirty="0"/>
              <a:t>Offtake agreements</a:t>
            </a:r>
          </a:p>
          <a:p>
            <a:pPr lvl="1"/>
            <a:r>
              <a:rPr lang="en-ZA" dirty="0"/>
              <a:t>New oportunties</a:t>
            </a:r>
            <a:endParaRPr lang="en-US" dirty="0"/>
          </a:p>
          <a:p>
            <a:r>
              <a:rPr lang="en-ZA" dirty="0"/>
              <a:t>How can we work together to achieve the best outcome?</a:t>
            </a:r>
          </a:p>
          <a:p>
            <a:r>
              <a:rPr lang="en-ZA" dirty="0"/>
              <a:t>Tentative recommendations for participants?</a:t>
            </a:r>
          </a:p>
          <a:p>
            <a:r>
              <a:rPr lang="en-ZA"/>
              <a:t>How can this network contribute?</a:t>
            </a:r>
            <a:endParaRPr lang="en-US" dirty="0"/>
          </a:p>
        </p:txBody>
      </p:sp>
    </p:spTree>
    <p:extLst>
      <p:ext uri="{BB962C8B-B14F-4D97-AF65-F5344CB8AC3E}">
        <p14:creationId xmlns:p14="http://schemas.microsoft.com/office/powerpoint/2010/main" val="172519082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A42B-18A4-A341-9A41-5B79A3B3D71A}"/>
              </a:ext>
            </a:extLst>
          </p:cNvPr>
          <p:cNvSpPr>
            <a:spLocks noGrp="1"/>
          </p:cNvSpPr>
          <p:nvPr>
            <p:ph type="ctrTitle"/>
          </p:nvPr>
        </p:nvSpPr>
        <p:spPr>
          <a:xfrm>
            <a:off x="5849962" y="890712"/>
            <a:ext cx="6255866" cy="2631887"/>
          </a:xfrm>
        </p:spPr>
        <p:txBody>
          <a:bodyPr/>
          <a:lstStyle/>
          <a:p>
            <a:pPr algn="l"/>
            <a:r>
              <a:rPr lang="en-US" dirty="0"/>
              <a:t>Value Chain process:</a:t>
            </a:r>
            <a:br>
              <a:rPr lang="en-US" dirty="0"/>
            </a:br>
            <a:r>
              <a:rPr lang="en-US" dirty="0"/>
              <a:t>Initial Analysis</a:t>
            </a:r>
          </a:p>
        </p:txBody>
      </p:sp>
      <p:sp>
        <p:nvSpPr>
          <p:cNvPr id="3" name="Subtitle 2">
            <a:extLst>
              <a:ext uri="{FF2B5EF4-FFF2-40B4-BE49-F238E27FC236}">
                <a16:creationId xmlns:a16="http://schemas.microsoft.com/office/drawing/2014/main" id="{6A6728E2-6DF8-DD43-A8B8-788EA76459E0}"/>
              </a:ext>
            </a:extLst>
          </p:cNvPr>
          <p:cNvSpPr>
            <a:spLocks noGrp="1"/>
          </p:cNvSpPr>
          <p:nvPr>
            <p:ph type="subTitle" idx="1"/>
          </p:nvPr>
        </p:nvSpPr>
        <p:spPr>
          <a:xfrm>
            <a:off x="5707695" y="3970580"/>
            <a:ext cx="3682275" cy="1825171"/>
          </a:xfrm>
        </p:spPr>
        <p:txBody>
          <a:bodyPr/>
          <a:lstStyle/>
          <a:p>
            <a:pPr algn="l"/>
            <a:r>
              <a:rPr lang="en-US" dirty="0"/>
              <a:t>Invasive &amp; Alien Plant (IAP) coverage and densities</a:t>
            </a:r>
          </a:p>
          <a:p>
            <a:pPr algn="l"/>
            <a:endParaRPr lang="en-US" dirty="0"/>
          </a:p>
          <a:p>
            <a:pPr algn="l"/>
            <a:r>
              <a:rPr lang="en-US" dirty="0"/>
              <a:t>Rehabilitation requirements</a:t>
            </a:r>
          </a:p>
        </p:txBody>
      </p:sp>
      <p:pic>
        <p:nvPicPr>
          <p:cNvPr id="5" name="Picture 4">
            <a:extLst>
              <a:ext uri="{FF2B5EF4-FFF2-40B4-BE49-F238E27FC236}">
                <a16:creationId xmlns:a16="http://schemas.microsoft.com/office/drawing/2014/main" id="{CDAA6696-3836-42B8-B4B6-2FE245E24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88" y="0"/>
            <a:ext cx="5669756" cy="7559675"/>
          </a:xfrm>
          <a:prstGeom prst="rect">
            <a:avLst/>
          </a:prstGeom>
        </p:spPr>
      </p:pic>
    </p:spTree>
    <p:extLst>
      <p:ext uri="{BB962C8B-B14F-4D97-AF65-F5344CB8AC3E}">
        <p14:creationId xmlns:p14="http://schemas.microsoft.com/office/powerpoint/2010/main" val="1974790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24E51-EE24-7B48-8660-0C64E1B54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pic>
        <p:nvPicPr>
          <p:cNvPr id="5" name="Picture 4">
            <a:extLst>
              <a:ext uri="{FF2B5EF4-FFF2-40B4-BE49-F238E27FC236}">
                <a16:creationId xmlns:a16="http://schemas.microsoft.com/office/drawing/2014/main" id="{6472C0F4-E930-C24F-86DE-C1BF8DECE6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528" y="4807792"/>
            <a:ext cx="1366761" cy="1978055"/>
          </a:xfrm>
          <a:prstGeom prst="rect">
            <a:avLst/>
          </a:prstGeom>
        </p:spPr>
      </p:pic>
      <p:sp>
        <p:nvSpPr>
          <p:cNvPr id="2" name="Title 1">
            <a:extLst>
              <a:ext uri="{FF2B5EF4-FFF2-40B4-BE49-F238E27FC236}">
                <a16:creationId xmlns:a16="http://schemas.microsoft.com/office/drawing/2014/main" id="{63F2D9E0-2621-4C76-BAB9-22852971BAB9}"/>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1487385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4D3A18-A8B7-0D4F-98D7-BAACEF1D7F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
        <p:nvSpPr>
          <p:cNvPr id="2" name="Title 1">
            <a:extLst>
              <a:ext uri="{FF2B5EF4-FFF2-40B4-BE49-F238E27FC236}">
                <a16:creationId xmlns:a16="http://schemas.microsoft.com/office/drawing/2014/main" id="{08D6296B-F067-404D-BAC4-11D7B97D5193}"/>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86322057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BA0A66-30AB-6249-B933-F50BC9EE0E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pic>
        <p:nvPicPr>
          <p:cNvPr id="6" name="Picture 5">
            <a:extLst>
              <a:ext uri="{FF2B5EF4-FFF2-40B4-BE49-F238E27FC236}">
                <a16:creationId xmlns:a16="http://schemas.microsoft.com/office/drawing/2014/main" id="{BFE396D0-849E-4A4D-9721-B2312AC84E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528" y="4807792"/>
            <a:ext cx="1366761" cy="1978055"/>
          </a:xfrm>
          <a:prstGeom prst="rect">
            <a:avLst/>
          </a:prstGeom>
        </p:spPr>
      </p:pic>
      <p:sp>
        <p:nvSpPr>
          <p:cNvPr id="2" name="Title 1">
            <a:extLst>
              <a:ext uri="{FF2B5EF4-FFF2-40B4-BE49-F238E27FC236}">
                <a16:creationId xmlns:a16="http://schemas.microsoft.com/office/drawing/2014/main" id="{829B7FB0-1FE4-403B-8FC1-868F1013E059}"/>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41940469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C43BF3-315D-8E4D-B1E2-6DB9449D34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Tree>
    <p:extLst>
      <p:ext uri="{BB962C8B-B14F-4D97-AF65-F5344CB8AC3E}">
        <p14:creationId xmlns:p14="http://schemas.microsoft.com/office/powerpoint/2010/main" val="411740576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3646" dirty="0"/>
              <a:t>The Clear to Grow Programme will:</a:t>
            </a:r>
          </a:p>
        </p:txBody>
      </p:sp>
      <p:grpSp>
        <p:nvGrpSpPr>
          <p:cNvPr id="4" name="Group 3"/>
          <p:cNvGrpSpPr/>
          <p:nvPr/>
        </p:nvGrpSpPr>
        <p:grpSpPr>
          <a:xfrm>
            <a:off x="7864999" y="946878"/>
            <a:ext cx="2595219" cy="1802803"/>
            <a:chOff x="33277610" y="8007590"/>
            <a:chExt cx="10393409" cy="7219922"/>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277610" y="8007590"/>
              <a:ext cx="7096795" cy="4097811"/>
            </a:xfrm>
            <a:prstGeom prst="rect">
              <a:avLst/>
            </a:prstGeom>
          </p:spPr>
        </p:pic>
        <p:sp>
          <p:nvSpPr>
            <p:cNvPr id="15" name="TextBox 14"/>
            <p:cNvSpPr txBox="1"/>
            <p:nvPr/>
          </p:nvSpPr>
          <p:spPr>
            <a:xfrm>
              <a:off x="33848675" y="11917999"/>
              <a:ext cx="9822344" cy="3309513"/>
            </a:xfrm>
            <a:prstGeom prst="rect">
              <a:avLst/>
            </a:prstGeom>
            <a:noFill/>
          </p:spPr>
          <p:txBody>
            <a:bodyPr wrap="square" rtlCol="0">
              <a:spAutoFit/>
            </a:bodyPr>
            <a:lstStyle/>
            <a:p>
              <a:pPr defTabSz="801606"/>
              <a:r>
                <a:rPr lang="en-ZA" sz="1590" dirty="0">
                  <a:solidFill>
                    <a:srgbClr val="000000"/>
                  </a:solidFill>
                </a:rPr>
                <a:t>…accelerate the eradication of invasive biomass…</a:t>
              </a:r>
            </a:p>
          </p:txBody>
        </p:sp>
      </p:grpSp>
      <p:grpSp>
        <p:nvGrpSpPr>
          <p:cNvPr id="10" name="Group 9"/>
          <p:cNvGrpSpPr/>
          <p:nvPr/>
        </p:nvGrpSpPr>
        <p:grpSpPr>
          <a:xfrm>
            <a:off x="247582" y="4510313"/>
            <a:ext cx="4634810" cy="2844954"/>
            <a:chOff x="983963" y="18063039"/>
            <a:chExt cx="18561624" cy="11393559"/>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6792" y="18063039"/>
              <a:ext cx="8215157" cy="7797416"/>
            </a:xfrm>
            <a:prstGeom prst="rect">
              <a:avLst/>
            </a:prstGeom>
          </p:spPr>
        </p:pic>
        <p:sp>
          <p:nvSpPr>
            <p:cNvPr id="18" name="TextBox 17"/>
            <p:cNvSpPr txBox="1"/>
            <p:nvPr/>
          </p:nvSpPr>
          <p:spPr>
            <a:xfrm>
              <a:off x="983963" y="26147086"/>
              <a:ext cx="18561624" cy="3309512"/>
            </a:xfrm>
            <a:prstGeom prst="rect">
              <a:avLst/>
            </a:prstGeom>
            <a:noFill/>
          </p:spPr>
          <p:txBody>
            <a:bodyPr wrap="square" rtlCol="0">
              <a:spAutoFit/>
            </a:bodyPr>
            <a:lstStyle/>
            <a:p>
              <a:pPr defTabSz="801606"/>
              <a:r>
                <a:rPr lang="en-ZA" sz="1590" dirty="0">
                  <a:solidFill>
                    <a:srgbClr val="000000"/>
                  </a:solidFill>
                </a:rPr>
                <a:t>…and driving clear understanding of roles and responsibilities, and contributions of public and private sector</a:t>
              </a:r>
            </a:p>
          </p:txBody>
        </p:sp>
      </p:grpSp>
      <p:grpSp>
        <p:nvGrpSpPr>
          <p:cNvPr id="12" name="Group 11"/>
          <p:cNvGrpSpPr/>
          <p:nvPr/>
        </p:nvGrpSpPr>
        <p:grpSpPr>
          <a:xfrm>
            <a:off x="272231" y="1081456"/>
            <a:ext cx="2583134" cy="1792575"/>
            <a:chOff x="1082675" y="4331052"/>
            <a:chExt cx="10345011" cy="7178956"/>
          </a:xfrm>
        </p:grpSpPr>
        <p:pic>
          <p:nvPicPr>
            <p:cNvPr id="22" name="Picture 21" descr="A close up of a sign&#10;&#10;Description generated with very high confidenc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7704" y="4958014"/>
              <a:ext cx="7514245" cy="6551994"/>
            </a:xfrm>
            <a:prstGeom prst="rect">
              <a:avLst/>
            </a:prstGeom>
          </p:spPr>
        </p:pic>
        <p:sp>
          <p:nvSpPr>
            <p:cNvPr id="24" name="TextBox 23"/>
            <p:cNvSpPr txBox="1"/>
            <p:nvPr/>
          </p:nvSpPr>
          <p:spPr>
            <a:xfrm>
              <a:off x="1082675" y="4331052"/>
              <a:ext cx="10345011" cy="2329601"/>
            </a:xfrm>
            <a:prstGeom prst="rect">
              <a:avLst/>
            </a:prstGeom>
            <a:noFill/>
          </p:spPr>
          <p:txBody>
            <a:bodyPr wrap="square" rtlCol="0">
              <a:spAutoFit/>
            </a:bodyPr>
            <a:lstStyle/>
            <a:p>
              <a:pPr defTabSz="801606"/>
              <a:r>
                <a:rPr lang="en-ZA" sz="1590" dirty="0">
                  <a:solidFill>
                    <a:srgbClr val="000000"/>
                  </a:solidFill>
                </a:rPr>
                <a:t>Catalyse a strong Biomass Economy…</a:t>
              </a:r>
            </a:p>
          </p:txBody>
        </p:sp>
      </p:grpSp>
      <p:grpSp>
        <p:nvGrpSpPr>
          <p:cNvPr id="42" name="Group 41">
            <a:extLst>
              <a:ext uri="{FF2B5EF4-FFF2-40B4-BE49-F238E27FC236}">
                <a16:creationId xmlns:a16="http://schemas.microsoft.com/office/drawing/2014/main" id="{8946FBC1-4335-4CC7-BC23-0A768A975B61}"/>
              </a:ext>
            </a:extLst>
          </p:cNvPr>
          <p:cNvGrpSpPr/>
          <p:nvPr/>
        </p:nvGrpSpPr>
        <p:grpSpPr>
          <a:xfrm>
            <a:off x="7596456" y="5046537"/>
            <a:ext cx="2728073" cy="2767738"/>
            <a:chOff x="30414950" y="20210523"/>
            <a:chExt cx="10925467" cy="11084321"/>
          </a:xfrm>
        </p:grpSpPr>
        <p:sp>
          <p:nvSpPr>
            <p:cNvPr id="14" name="TextBox 13"/>
            <p:cNvSpPr txBox="1"/>
            <p:nvPr/>
          </p:nvSpPr>
          <p:spPr>
            <a:xfrm>
              <a:off x="30414950" y="27005422"/>
              <a:ext cx="10345011" cy="4289422"/>
            </a:xfrm>
            <a:prstGeom prst="rect">
              <a:avLst/>
            </a:prstGeom>
            <a:noFill/>
          </p:spPr>
          <p:txBody>
            <a:bodyPr wrap="square" rtlCol="0">
              <a:spAutoFit/>
            </a:bodyPr>
            <a:lstStyle/>
            <a:p>
              <a:pPr defTabSz="801606"/>
              <a:r>
                <a:rPr lang="en-ZA" sz="1590" dirty="0">
                  <a:solidFill>
                    <a:srgbClr val="000000"/>
                  </a:solidFill>
                </a:rPr>
                <a:t>And therefore Strengthen South Africa’s water security and reduce fire risk</a:t>
              </a:r>
            </a:p>
          </p:txBody>
        </p:sp>
        <p:grpSp>
          <p:nvGrpSpPr>
            <p:cNvPr id="21" name="Group 20">
              <a:extLst>
                <a:ext uri="{FF2B5EF4-FFF2-40B4-BE49-F238E27FC236}">
                  <a16:creationId xmlns:a16="http://schemas.microsoft.com/office/drawing/2014/main" id="{80D34BDD-F05C-40E0-9E44-CAB51A8F888E}"/>
                </a:ext>
              </a:extLst>
            </p:cNvPr>
            <p:cNvGrpSpPr/>
            <p:nvPr/>
          </p:nvGrpSpPr>
          <p:grpSpPr>
            <a:xfrm>
              <a:off x="30995406" y="20210523"/>
              <a:ext cx="10345011" cy="7717316"/>
              <a:chOff x="33460361" y="22244364"/>
              <a:chExt cx="8489566" cy="6392572"/>
            </a:xfrm>
          </p:grpSpPr>
          <p:grpSp>
            <p:nvGrpSpPr>
              <p:cNvPr id="23" name="Group 22">
                <a:extLst>
                  <a:ext uri="{FF2B5EF4-FFF2-40B4-BE49-F238E27FC236}">
                    <a16:creationId xmlns:a16="http://schemas.microsoft.com/office/drawing/2014/main" id="{F79284CD-F20F-4A46-8EC3-42CA42D8D85D}"/>
                  </a:ext>
                </a:extLst>
              </p:cNvPr>
              <p:cNvGrpSpPr/>
              <p:nvPr/>
            </p:nvGrpSpPr>
            <p:grpSpPr>
              <a:xfrm>
                <a:off x="33460361" y="22244364"/>
                <a:ext cx="5371123" cy="5645306"/>
                <a:chOff x="33460361" y="22244364"/>
                <a:chExt cx="5371123" cy="5645306"/>
              </a:xfrm>
            </p:grpSpPr>
            <p:grpSp>
              <p:nvGrpSpPr>
                <p:cNvPr id="30" name="Group 29">
                  <a:extLst>
                    <a:ext uri="{FF2B5EF4-FFF2-40B4-BE49-F238E27FC236}">
                      <a16:creationId xmlns:a16="http://schemas.microsoft.com/office/drawing/2014/main" id="{A2644A47-7CEB-4CCF-939C-D1BBB8FD7F20}"/>
                    </a:ext>
                  </a:extLst>
                </p:cNvPr>
                <p:cNvGrpSpPr/>
                <p:nvPr/>
              </p:nvGrpSpPr>
              <p:grpSpPr>
                <a:xfrm>
                  <a:off x="33460361" y="22244364"/>
                  <a:ext cx="5371123" cy="5645306"/>
                  <a:chOff x="44172283" y="20356212"/>
                  <a:chExt cx="5875877" cy="5612748"/>
                </a:xfrm>
              </p:grpSpPr>
              <p:pic>
                <p:nvPicPr>
                  <p:cNvPr id="32" name="Picture 31">
                    <a:extLst>
                      <a:ext uri="{FF2B5EF4-FFF2-40B4-BE49-F238E27FC236}">
                        <a16:creationId xmlns:a16="http://schemas.microsoft.com/office/drawing/2014/main" id="{209D09E6-6212-4C4F-A279-42AF2454C31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172283" y="20356212"/>
                    <a:ext cx="5875877" cy="5612748"/>
                  </a:xfrm>
                  <a:prstGeom prst="rect">
                    <a:avLst/>
                  </a:prstGeom>
                </p:spPr>
              </p:pic>
              <p:sp>
                <p:nvSpPr>
                  <p:cNvPr id="33" name="&quot;Not Allowed&quot; Symbol 32">
                    <a:extLst>
                      <a:ext uri="{FF2B5EF4-FFF2-40B4-BE49-F238E27FC236}">
                        <a16:creationId xmlns:a16="http://schemas.microsoft.com/office/drawing/2014/main" id="{10DD9148-02FA-4B76-963C-4CA1C9C01C8B}"/>
                      </a:ext>
                    </a:extLst>
                  </p:cNvPr>
                  <p:cNvSpPr/>
                  <p:nvPr/>
                </p:nvSpPr>
                <p:spPr>
                  <a:xfrm>
                    <a:off x="44378880" y="20754549"/>
                    <a:ext cx="5059680" cy="4767199"/>
                  </a:xfrm>
                  <a:prstGeom prst="noSmoking">
                    <a:avLst>
                      <a:gd name="adj" fmla="val 52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652">
                      <a:solidFill>
                        <a:schemeClr val="tx1"/>
                      </a:solidFill>
                    </a:endParaRPr>
                  </a:p>
                </p:txBody>
              </p:sp>
            </p:grpSp>
            <p:sp>
              <p:nvSpPr>
                <p:cNvPr id="31" name="TextBox 30">
                  <a:extLst>
                    <a:ext uri="{FF2B5EF4-FFF2-40B4-BE49-F238E27FC236}">
                      <a16:creationId xmlns:a16="http://schemas.microsoft.com/office/drawing/2014/main" id="{AB34FE46-CBE6-4D73-B8A4-4E195D21FA2B}"/>
                    </a:ext>
                  </a:extLst>
                </p:cNvPr>
                <p:cNvSpPr txBox="1"/>
                <p:nvPr/>
              </p:nvSpPr>
              <p:spPr>
                <a:xfrm>
                  <a:off x="34864245" y="26061648"/>
                  <a:ext cx="1934532" cy="714279"/>
                </a:xfrm>
                <a:prstGeom prst="rect">
                  <a:avLst/>
                </a:prstGeom>
                <a:noFill/>
              </p:spPr>
              <p:txBody>
                <a:bodyPr wrap="none" rtlCol="0">
                  <a:spAutoFit/>
                </a:bodyPr>
                <a:lstStyle/>
                <a:p>
                  <a:r>
                    <a:rPr lang="en-ZA" sz="799" dirty="0"/>
                    <a:t>Fire Risk</a:t>
                  </a:r>
                </a:p>
              </p:txBody>
            </p:sp>
          </p:grpSp>
          <p:grpSp>
            <p:nvGrpSpPr>
              <p:cNvPr id="25" name="Group 24">
                <a:extLst>
                  <a:ext uri="{FF2B5EF4-FFF2-40B4-BE49-F238E27FC236}">
                    <a16:creationId xmlns:a16="http://schemas.microsoft.com/office/drawing/2014/main" id="{1D7A5BFB-5A4C-4CF3-9D3C-8C365FEB2A27}"/>
                  </a:ext>
                </a:extLst>
              </p:cNvPr>
              <p:cNvGrpSpPr/>
              <p:nvPr/>
            </p:nvGrpSpPr>
            <p:grpSpPr>
              <a:xfrm>
                <a:off x="35840578" y="22730693"/>
                <a:ext cx="6109349" cy="5906243"/>
                <a:chOff x="34939775" y="22546695"/>
                <a:chExt cx="5985164" cy="5737945"/>
              </a:xfrm>
            </p:grpSpPr>
            <p:pic>
              <p:nvPicPr>
                <p:cNvPr id="26" name="Picture 25">
                  <a:extLst>
                    <a:ext uri="{FF2B5EF4-FFF2-40B4-BE49-F238E27FC236}">
                      <a16:creationId xmlns:a16="http://schemas.microsoft.com/office/drawing/2014/main" id="{C1D14942-69D9-4F3E-BE57-33633860A1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939775" y="23992540"/>
                  <a:ext cx="5985164" cy="4292100"/>
                </a:xfrm>
                <a:prstGeom prst="rect">
                  <a:avLst/>
                </a:prstGeom>
              </p:spPr>
            </p:pic>
            <p:grpSp>
              <p:nvGrpSpPr>
                <p:cNvPr id="27" name="Group 26">
                  <a:extLst>
                    <a:ext uri="{FF2B5EF4-FFF2-40B4-BE49-F238E27FC236}">
                      <a16:creationId xmlns:a16="http://schemas.microsoft.com/office/drawing/2014/main" id="{A4F405A1-1374-4B54-BF33-982C10C3D94C}"/>
                    </a:ext>
                  </a:extLst>
                </p:cNvPr>
                <p:cNvGrpSpPr/>
                <p:nvPr/>
              </p:nvGrpSpPr>
              <p:grpSpPr>
                <a:xfrm>
                  <a:off x="36084521" y="22546695"/>
                  <a:ext cx="4154318" cy="4528006"/>
                  <a:chOff x="10594199" y="5668411"/>
                  <a:chExt cx="917182" cy="999683"/>
                </a:xfrm>
              </p:grpSpPr>
              <p:pic>
                <p:nvPicPr>
                  <p:cNvPr id="28" name="Picture 27">
                    <a:extLst>
                      <a:ext uri="{FF2B5EF4-FFF2-40B4-BE49-F238E27FC236}">
                        <a16:creationId xmlns:a16="http://schemas.microsoft.com/office/drawing/2014/main" id="{DAF278F8-1470-4BB2-A298-7DD97CF5AD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678005" y="5668411"/>
                    <a:ext cx="833376" cy="901047"/>
                  </a:xfrm>
                  <a:prstGeom prst="rect">
                    <a:avLst/>
                  </a:prstGeom>
                </p:spPr>
              </p:pic>
              <p:sp>
                <p:nvSpPr>
                  <p:cNvPr id="29" name="TextBox 28">
                    <a:extLst>
                      <a:ext uri="{FF2B5EF4-FFF2-40B4-BE49-F238E27FC236}">
                        <a16:creationId xmlns:a16="http://schemas.microsoft.com/office/drawing/2014/main" id="{6180E2EF-D320-4950-85C8-AAC5EFCA457A}"/>
                      </a:ext>
                    </a:extLst>
                  </p:cNvPr>
                  <p:cNvSpPr txBox="1"/>
                  <p:nvPr/>
                </p:nvSpPr>
                <p:spPr>
                  <a:xfrm>
                    <a:off x="10594199" y="6536698"/>
                    <a:ext cx="835507" cy="131396"/>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Water security</a:t>
                    </a:r>
                  </a:p>
                </p:txBody>
              </p:sp>
            </p:grpSp>
          </p:grpSp>
        </p:grpSp>
      </p:grpSp>
      <p:grpSp>
        <p:nvGrpSpPr>
          <p:cNvPr id="38" name="Group 37">
            <a:extLst>
              <a:ext uri="{FF2B5EF4-FFF2-40B4-BE49-F238E27FC236}">
                <a16:creationId xmlns:a16="http://schemas.microsoft.com/office/drawing/2014/main" id="{049F5BC2-8C57-4ED8-967D-A9671A8E4FDB}"/>
              </a:ext>
            </a:extLst>
          </p:cNvPr>
          <p:cNvGrpSpPr/>
          <p:nvPr/>
        </p:nvGrpSpPr>
        <p:grpSpPr>
          <a:xfrm>
            <a:off x="3697742" y="856258"/>
            <a:ext cx="4309851" cy="2768547"/>
            <a:chOff x="14801265" y="3429170"/>
            <a:chExt cx="17260219" cy="11087560"/>
          </a:xfrm>
        </p:grpSpPr>
        <p:sp>
          <p:nvSpPr>
            <p:cNvPr id="16" name="TextBox 15"/>
            <p:cNvSpPr txBox="1"/>
            <p:nvPr/>
          </p:nvSpPr>
          <p:spPr>
            <a:xfrm>
              <a:off x="14801265" y="4640150"/>
              <a:ext cx="8612590" cy="5269335"/>
            </a:xfrm>
            <a:prstGeom prst="rect">
              <a:avLst/>
            </a:prstGeom>
            <a:noFill/>
          </p:spPr>
          <p:txBody>
            <a:bodyPr wrap="square" rtlCol="0">
              <a:spAutoFit/>
            </a:bodyPr>
            <a:lstStyle/>
            <a:p>
              <a:pPr defTabSz="801606"/>
              <a:r>
                <a:rPr lang="en-ZA" sz="1590" dirty="0">
                  <a:solidFill>
                    <a:srgbClr val="000000"/>
                  </a:solidFill>
                </a:rPr>
                <a:t>…by stimulating demand for invasive biomass as an input into value-adding processes, that will..</a:t>
              </a:r>
            </a:p>
          </p:txBody>
        </p:sp>
        <p:pic>
          <p:nvPicPr>
            <p:cNvPr id="37" name="Picture 36">
              <a:extLst>
                <a:ext uri="{FF2B5EF4-FFF2-40B4-BE49-F238E27FC236}">
                  <a16:creationId xmlns:a16="http://schemas.microsoft.com/office/drawing/2014/main" id="{A784D5D2-906E-471A-A9DF-E4A783722B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70852" y="3429170"/>
              <a:ext cx="14790632" cy="11087560"/>
            </a:xfrm>
            <a:prstGeom prst="rect">
              <a:avLst/>
            </a:prstGeom>
          </p:spPr>
        </p:pic>
      </p:grpSp>
      <p:grpSp>
        <p:nvGrpSpPr>
          <p:cNvPr id="41" name="Group 40">
            <a:extLst>
              <a:ext uri="{FF2B5EF4-FFF2-40B4-BE49-F238E27FC236}">
                <a16:creationId xmlns:a16="http://schemas.microsoft.com/office/drawing/2014/main" id="{51F605EC-B2DF-4045-B7F8-79523AD190EC}"/>
              </a:ext>
            </a:extLst>
          </p:cNvPr>
          <p:cNvGrpSpPr/>
          <p:nvPr/>
        </p:nvGrpSpPr>
        <p:grpSpPr>
          <a:xfrm>
            <a:off x="3589457" y="3071266"/>
            <a:ext cx="5090082" cy="2867712"/>
            <a:chOff x="14367602" y="12299901"/>
            <a:chExt cx="20384911" cy="11484700"/>
          </a:xfrm>
        </p:grpSpPr>
        <p:grpSp>
          <p:nvGrpSpPr>
            <p:cNvPr id="8" name="Group 7"/>
            <p:cNvGrpSpPr/>
            <p:nvPr/>
          </p:nvGrpSpPr>
          <p:grpSpPr>
            <a:xfrm>
              <a:off x="14367602" y="12299901"/>
              <a:ext cx="20384911" cy="7184516"/>
              <a:chOff x="8279345" y="12390900"/>
              <a:chExt cx="20384911" cy="7184516"/>
            </a:xfrm>
          </p:grpSpPr>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79345" y="12390900"/>
                <a:ext cx="8013498" cy="7184516"/>
              </a:xfrm>
              <a:prstGeom prst="rect">
                <a:avLst/>
              </a:prstGeom>
            </p:spPr>
          </p:pic>
          <p:sp>
            <p:nvSpPr>
              <p:cNvPr id="17" name="TextBox 16"/>
              <p:cNvSpPr txBox="1"/>
              <p:nvPr/>
            </p:nvSpPr>
            <p:spPr>
              <a:xfrm>
                <a:off x="15602544" y="14157390"/>
                <a:ext cx="13061712" cy="4289421"/>
              </a:xfrm>
              <a:prstGeom prst="rect">
                <a:avLst/>
              </a:prstGeom>
              <a:noFill/>
            </p:spPr>
            <p:txBody>
              <a:bodyPr wrap="square" rtlCol="0">
                <a:spAutoFit/>
              </a:bodyPr>
              <a:lstStyle/>
              <a:p>
                <a:pPr defTabSz="801606"/>
                <a:r>
                  <a:rPr lang="en-ZA" sz="1590" dirty="0">
                    <a:solidFill>
                      <a:srgbClr val="000000"/>
                    </a:solidFill>
                  </a:rPr>
                  <a:t>…enhancing utilisation of and growth potential for SMME’s engaged in the Green Value Chain…</a:t>
                </a:r>
              </a:p>
            </p:txBody>
          </p:sp>
        </p:grpSp>
        <p:pic>
          <p:nvPicPr>
            <p:cNvPr id="40" name="Picture 39">
              <a:extLst>
                <a:ext uri="{FF2B5EF4-FFF2-40B4-BE49-F238E27FC236}">
                  <a16:creationId xmlns:a16="http://schemas.microsoft.com/office/drawing/2014/main" id="{626C81C6-E3CD-4B6C-AA99-6EA2311933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805630" y="16229688"/>
              <a:ext cx="10078136" cy="7554913"/>
            </a:xfrm>
            <a:prstGeom prst="rect">
              <a:avLst/>
            </a:prstGeom>
          </p:spPr>
        </p:pic>
      </p:grpSp>
    </p:spTree>
    <p:extLst>
      <p:ext uri="{BB962C8B-B14F-4D97-AF65-F5344CB8AC3E}">
        <p14:creationId xmlns:p14="http://schemas.microsoft.com/office/powerpoint/2010/main" val="2522007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11269D-59BF-2748-AB60-4A2D7980AB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pic>
        <p:nvPicPr>
          <p:cNvPr id="3" name="Picture 2">
            <a:extLst>
              <a:ext uri="{FF2B5EF4-FFF2-40B4-BE49-F238E27FC236}">
                <a16:creationId xmlns:a16="http://schemas.microsoft.com/office/drawing/2014/main" id="{1E9BFC73-785F-4D4C-8177-DCEFC707EB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528" y="4807792"/>
            <a:ext cx="1366761" cy="1978055"/>
          </a:xfrm>
          <a:prstGeom prst="rect">
            <a:avLst/>
          </a:prstGeom>
        </p:spPr>
      </p:pic>
    </p:spTree>
    <p:extLst>
      <p:ext uri="{BB962C8B-B14F-4D97-AF65-F5344CB8AC3E}">
        <p14:creationId xmlns:p14="http://schemas.microsoft.com/office/powerpoint/2010/main" val="556290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8303A8-9B94-6643-8E41-11968FD906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
        <p:nvSpPr>
          <p:cNvPr id="5" name="TextBox 4">
            <a:extLst>
              <a:ext uri="{FF2B5EF4-FFF2-40B4-BE49-F238E27FC236}">
                <a16:creationId xmlns:a16="http://schemas.microsoft.com/office/drawing/2014/main" id="{DC54DED9-DDB9-DD46-925E-65A672F7FAFF}"/>
              </a:ext>
            </a:extLst>
          </p:cNvPr>
          <p:cNvSpPr txBox="1"/>
          <p:nvPr/>
        </p:nvSpPr>
        <p:spPr>
          <a:xfrm>
            <a:off x="3424047" y="3542521"/>
            <a:ext cx="2226893" cy="820802"/>
          </a:xfrm>
          <a:prstGeom prst="rect">
            <a:avLst/>
          </a:prstGeom>
          <a:noFill/>
        </p:spPr>
        <p:txBody>
          <a:bodyPr wrap="none" rtlCol="0">
            <a:spAutoFit/>
          </a:bodyPr>
          <a:lstStyle/>
          <a:p>
            <a:pPr algn="ctr"/>
            <a:r>
              <a:rPr lang="en-US" sz="1578" dirty="0"/>
              <a:t>20 Ha @ </a:t>
            </a:r>
          </a:p>
          <a:p>
            <a:pPr algn="ctr"/>
            <a:r>
              <a:rPr lang="en-US" sz="1578" dirty="0"/>
              <a:t>average of 50 tons /Ha</a:t>
            </a:r>
          </a:p>
          <a:p>
            <a:pPr algn="ctr"/>
            <a:r>
              <a:rPr lang="en-US" sz="1578" dirty="0"/>
              <a:t>= 1 000 tons biomass</a:t>
            </a:r>
          </a:p>
        </p:txBody>
      </p:sp>
      <p:pic>
        <p:nvPicPr>
          <p:cNvPr id="6" name="Picture 5">
            <a:extLst>
              <a:ext uri="{FF2B5EF4-FFF2-40B4-BE49-F238E27FC236}">
                <a16:creationId xmlns:a16="http://schemas.microsoft.com/office/drawing/2014/main" id="{D7000CDF-2C94-C04B-A234-C058EFC321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528" y="4807792"/>
            <a:ext cx="1366761" cy="1978055"/>
          </a:xfrm>
          <a:prstGeom prst="rect">
            <a:avLst/>
          </a:prstGeom>
        </p:spPr>
      </p:pic>
    </p:spTree>
    <p:extLst>
      <p:ext uri="{BB962C8B-B14F-4D97-AF65-F5344CB8AC3E}">
        <p14:creationId xmlns:p14="http://schemas.microsoft.com/office/powerpoint/2010/main" val="322570312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1569CB-D314-534D-8489-4F5FDF0ECA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Tree>
    <p:extLst>
      <p:ext uri="{BB962C8B-B14F-4D97-AF65-F5344CB8AC3E}">
        <p14:creationId xmlns:p14="http://schemas.microsoft.com/office/powerpoint/2010/main" val="5838459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6F54CC-3B4B-EF4A-92B1-66FBADE84E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Tree>
    <p:extLst>
      <p:ext uri="{BB962C8B-B14F-4D97-AF65-F5344CB8AC3E}">
        <p14:creationId xmlns:p14="http://schemas.microsoft.com/office/powerpoint/2010/main" val="40212718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A7327-3C91-F442-877C-C39192F8A6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Tree>
    <p:extLst>
      <p:ext uri="{BB962C8B-B14F-4D97-AF65-F5344CB8AC3E}">
        <p14:creationId xmlns:p14="http://schemas.microsoft.com/office/powerpoint/2010/main" val="127558507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EA578D-E275-EA4B-8090-5D2E527A15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pic>
        <p:nvPicPr>
          <p:cNvPr id="5" name="Picture 4">
            <a:extLst>
              <a:ext uri="{FF2B5EF4-FFF2-40B4-BE49-F238E27FC236}">
                <a16:creationId xmlns:a16="http://schemas.microsoft.com/office/drawing/2014/main" id="{52768A30-CE6C-1043-9A9E-97F919087E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528" y="4807792"/>
            <a:ext cx="1366761" cy="1978055"/>
          </a:xfrm>
          <a:prstGeom prst="rect">
            <a:avLst/>
          </a:prstGeom>
        </p:spPr>
      </p:pic>
    </p:spTree>
    <p:extLst>
      <p:ext uri="{BB962C8B-B14F-4D97-AF65-F5344CB8AC3E}">
        <p14:creationId xmlns:p14="http://schemas.microsoft.com/office/powerpoint/2010/main" val="9949858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803DC-5178-CB44-AB7D-B259C7C815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
        <p:nvSpPr>
          <p:cNvPr id="3" name="TextBox 2">
            <a:extLst>
              <a:ext uri="{FF2B5EF4-FFF2-40B4-BE49-F238E27FC236}">
                <a16:creationId xmlns:a16="http://schemas.microsoft.com/office/drawing/2014/main" id="{172D03C4-F68B-634F-B969-43FE7F2AF616}"/>
              </a:ext>
            </a:extLst>
          </p:cNvPr>
          <p:cNvSpPr txBox="1"/>
          <p:nvPr/>
        </p:nvSpPr>
        <p:spPr>
          <a:xfrm>
            <a:off x="4841639" y="3883338"/>
            <a:ext cx="1284326" cy="335156"/>
          </a:xfrm>
          <a:prstGeom prst="rect">
            <a:avLst/>
          </a:prstGeom>
          <a:noFill/>
        </p:spPr>
        <p:txBody>
          <a:bodyPr wrap="none" rtlCol="0">
            <a:spAutoFit/>
          </a:bodyPr>
          <a:lstStyle/>
          <a:p>
            <a:pPr algn="ctr"/>
            <a:r>
              <a:rPr lang="en-US" sz="1578" dirty="0">
                <a:solidFill>
                  <a:schemeClr val="bg1"/>
                </a:solidFill>
              </a:rPr>
              <a:t>5Km Radius</a:t>
            </a:r>
          </a:p>
        </p:txBody>
      </p:sp>
    </p:spTree>
    <p:extLst>
      <p:ext uri="{BB962C8B-B14F-4D97-AF65-F5344CB8AC3E}">
        <p14:creationId xmlns:p14="http://schemas.microsoft.com/office/powerpoint/2010/main" val="3628087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685D0-A2B5-2449-9AFC-C06FB022DA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
        <p:nvSpPr>
          <p:cNvPr id="3" name="TextBox 2">
            <a:extLst>
              <a:ext uri="{FF2B5EF4-FFF2-40B4-BE49-F238E27FC236}">
                <a16:creationId xmlns:a16="http://schemas.microsoft.com/office/drawing/2014/main" id="{402A4C97-B426-D742-80CA-2DEFF32ADA30}"/>
              </a:ext>
            </a:extLst>
          </p:cNvPr>
          <p:cNvSpPr txBox="1"/>
          <p:nvPr/>
        </p:nvSpPr>
        <p:spPr>
          <a:xfrm>
            <a:off x="4887774" y="4240888"/>
            <a:ext cx="1284326" cy="335156"/>
          </a:xfrm>
          <a:prstGeom prst="rect">
            <a:avLst/>
          </a:prstGeom>
          <a:noFill/>
        </p:spPr>
        <p:txBody>
          <a:bodyPr wrap="none" rtlCol="0">
            <a:spAutoFit/>
          </a:bodyPr>
          <a:lstStyle/>
          <a:p>
            <a:pPr algn="ctr"/>
            <a:r>
              <a:rPr lang="en-US" sz="1578" dirty="0">
                <a:solidFill>
                  <a:schemeClr val="bg1"/>
                </a:solidFill>
              </a:rPr>
              <a:t>5Km Radius</a:t>
            </a:r>
          </a:p>
        </p:txBody>
      </p:sp>
      <p:sp>
        <p:nvSpPr>
          <p:cNvPr id="4" name="TextBox 3">
            <a:extLst>
              <a:ext uri="{FF2B5EF4-FFF2-40B4-BE49-F238E27FC236}">
                <a16:creationId xmlns:a16="http://schemas.microsoft.com/office/drawing/2014/main" id="{314CC2CB-2357-4046-BC10-E058C945CAEA}"/>
              </a:ext>
            </a:extLst>
          </p:cNvPr>
          <p:cNvSpPr txBox="1"/>
          <p:nvPr/>
        </p:nvSpPr>
        <p:spPr>
          <a:xfrm>
            <a:off x="4803616" y="5297197"/>
            <a:ext cx="1452642" cy="335156"/>
          </a:xfrm>
          <a:prstGeom prst="rect">
            <a:avLst/>
          </a:prstGeom>
          <a:noFill/>
        </p:spPr>
        <p:txBody>
          <a:bodyPr wrap="none" rtlCol="0">
            <a:spAutoFit/>
          </a:bodyPr>
          <a:lstStyle/>
          <a:p>
            <a:pPr algn="ctr"/>
            <a:r>
              <a:rPr lang="en-US" sz="1578" dirty="0">
                <a:solidFill>
                  <a:schemeClr val="bg1"/>
                </a:solidFill>
              </a:rPr>
              <a:t>10 Km Radius</a:t>
            </a:r>
          </a:p>
        </p:txBody>
      </p:sp>
      <p:sp>
        <p:nvSpPr>
          <p:cNvPr id="5" name="TextBox 4">
            <a:extLst>
              <a:ext uri="{FF2B5EF4-FFF2-40B4-BE49-F238E27FC236}">
                <a16:creationId xmlns:a16="http://schemas.microsoft.com/office/drawing/2014/main" id="{9071EDEE-D16A-B34B-A3F6-82AF7B7E8FA1}"/>
              </a:ext>
            </a:extLst>
          </p:cNvPr>
          <p:cNvSpPr txBox="1"/>
          <p:nvPr/>
        </p:nvSpPr>
        <p:spPr>
          <a:xfrm>
            <a:off x="4729136" y="6462075"/>
            <a:ext cx="1452642" cy="335156"/>
          </a:xfrm>
          <a:prstGeom prst="rect">
            <a:avLst/>
          </a:prstGeom>
          <a:noFill/>
        </p:spPr>
        <p:txBody>
          <a:bodyPr wrap="none" rtlCol="0">
            <a:spAutoFit/>
          </a:bodyPr>
          <a:lstStyle/>
          <a:p>
            <a:pPr algn="ctr"/>
            <a:r>
              <a:rPr lang="en-US" sz="1578" dirty="0">
                <a:solidFill>
                  <a:schemeClr val="bg1"/>
                </a:solidFill>
              </a:rPr>
              <a:t>15 Km Radius</a:t>
            </a:r>
          </a:p>
        </p:txBody>
      </p:sp>
      <p:pic>
        <p:nvPicPr>
          <p:cNvPr id="6" name="Picture 5">
            <a:extLst>
              <a:ext uri="{FF2B5EF4-FFF2-40B4-BE49-F238E27FC236}">
                <a16:creationId xmlns:a16="http://schemas.microsoft.com/office/drawing/2014/main" id="{075F71B1-92C6-BD4E-8E62-B63CE88F0A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528" y="4807792"/>
            <a:ext cx="1366761" cy="1978055"/>
          </a:xfrm>
          <a:prstGeom prst="rect">
            <a:avLst/>
          </a:prstGeom>
        </p:spPr>
      </p:pic>
    </p:spTree>
    <p:extLst>
      <p:ext uri="{BB962C8B-B14F-4D97-AF65-F5344CB8AC3E}">
        <p14:creationId xmlns:p14="http://schemas.microsoft.com/office/powerpoint/2010/main" val="205355216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825B7-AEF5-F547-8C1B-F3B4E6E934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528" y="773827"/>
            <a:ext cx="8962756" cy="6012020"/>
          </a:xfrm>
          <a:prstGeom prst="rect">
            <a:avLst/>
          </a:prstGeom>
        </p:spPr>
      </p:pic>
      <p:sp>
        <p:nvSpPr>
          <p:cNvPr id="3" name="TextBox 2">
            <a:extLst>
              <a:ext uri="{FF2B5EF4-FFF2-40B4-BE49-F238E27FC236}">
                <a16:creationId xmlns:a16="http://schemas.microsoft.com/office/drawing/2014/main" id="{3652C7E4-A40C-E543-8277-BD817171DECE}"/>
              </a:ext>
            </a:extLst>
          </p:cNvPr>
          <p:cNvSpPr txBox="1"/>
          <p:nvPr/>
        </p:nvSpPr>
        <p:spPr>
          <a:xfrm>
            <a:off x="4850242" y="4766598"/>
            <a:ext cx="1452642" cy="335156"/>
          </a:xfrm>
          <a:prstGeom prst="rect">
            <a:avLst/>
          </a:prstGeom>
          <a:noFill/>
        </p:spPr>
        <p:txBody>
          <a:bodyPr wrap="none" rtlCol="0">
            <a:spAutoFit/>
          </a:bodyPr>
          <a:lstStyle/>
          <a:p>
            <a:pPr algn="ctr"/>
            <a:r>
              <a:rPr lang="en-US" sz="1578" dirty="0">
                <a:solidFill>
                  <a:schemeClr val="bg1"/>
                </a:solidFill>
              </a:rPr>
              <a:t>25 Km Radius</a:t>
            </a:r>
          </a:p>
        </p:txBody>
      </p:sp>
      <p:pic>
        <p:nvPicPr>
          <p:cNvPr id="4" name="Picture 3">
            <a:extLst>
              <a:ext uri="{FF2B5EF4-FFF2-40B4-BE49-F238E27FC236}">
                <a16:creationId xmlns:a16="http://schemas.microsoft.com/office/drawing/2014/main" id="{29E353B2-C848-6840-B3AB-9D93D67D68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528" y="4807792"/>
            <a:ext cx="1366761" cy="1978055"/>
          </a:xfrm>
          <a:prstGeom prst="rect">
            <a:avLst/>
          </a:prstGeom>
        </p:spPr>
      </p:pic>
    </p:spTree>
    <p:extLst>
      <p:ext uri="{BB962C8B-B14F-4D97-AF65-F5344CB8AC3E}">
        <p14:creationId xmlns:p14="http://schemas.microsoft.com/office/powerpoint/2010/main" val="177274241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859A2D-A37E-4AD9-A3F5-51C9FD02A588}"/>
              </a:ext>
            </a:extLst>
          </p:cNvPr>
          <p:cNvSpPr/>
          <p:nvPr/>
        </p:nvSpPr>
        <p:spPr>
          <a:xfrm>
            <a:off x="13992" y="-1"/>
            <a:ext cx="10657108" cy="7559675"/>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ZA" sz="450">
              <a:solidFill>
                <a:srgbClr val="000000"/>
              </a:solidFill>
              <a:latin typeface="Arial"/>
            </a:endParaRPr>
          </a:p>
        </p:txBody>
      </p:sp>
      <p:sp>
        <p:nvSpPr>
          <p:cNvPr id="10" name="Rectangle 9">
            <a:extLst>
              <a:ext uri="{FF2B5EF4-FFF2-40B4-BE49-F238E27FC236}">
                <a16:creationId xmlns:a16="http://schemas.microsoft.com/office/drawing/2014/main" id="{8DFEFEBB-61B4-0841-AD7C-B03553BA205B}"/>
              </a:ext>
            </a:extLst>
          </p:cNvPr>
          <p:cNvSpPr/>
          <p:nvPr/>
        </p:nvSpPr>
        <p:spPr>
          <a:xfrm>
            <a:off x="13781" y="6360753"/>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sp>
        <p:nvSpPr>
          <p:cNvPr id="9" name="Rectangle 8">
            <a:extLst>
              <a:ext uri="{FF2B5EF4-FFF2-40B4-BE49-F238E27FC236}">
                <a16:creationId xmlns:a16="http://schemas.microsoft.com/office/drawing/2014/main" id="{8F4EA775-3142-BD48-AC9D-01705F1625E6}"/>
              </a:ext>
            </a:extLst>
          </p:cNvPr>
          <p:cNvSpPr/>
          <p:nvPr/>
        </p:nvSpPr>
        <p:spPr>
          <a:xfrm>
            <a:off x="13781" y="5044431"/>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sp>
        <p:nvSpPr>
          <p:cNvPr id="3" name="Rectangle 2">
            <a:extLst>
              <a:ext uri="{FF2B5EF4-FFF2-40B4-BE49-F238E27FC236}">
                <a16:creationId xmlns:a16="http://schemas.microsoft.com/office/drawing/2014/main" id="{DC7110DE-A54A-7043-A8FA-0C61053CB0C3}"/>
              </a:ext>
            </a:extLst>
          </p:cNvPr>
          <p:cNvSpPr/>
          <p:nvPr/>
        </p:nvSpPr>
        <p:spPr>
          <a:xfrm>
            <a:off x="51835" y="2585867"/>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graphicFrame>
        <p:nvGraphicFramePr>
          <p:cNvPr id="4" name="Diagram 3"/>
          <p:cNvGraphicFramePr/>
          <p:nvPr/>
        </p:nvGraphicFramePr>
        <p:xfrm>
          <a:off x="-10004" y="1350639"/>
          <a:ext cx="10688035" cy="1249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1889" y="3756159"/>
          <a:ext cx="10688035" cy="1249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6" name="Diagram 15"/>
          <p:cNvGraphicFramePr/>
          <p:nvPr/>
        </p:nvGraphicFramePr>
        <p:xfrm>
          <a:off x="1889" y="6254295"/>
          <a:ext cx="10726089" cy="124906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Title 1"/>
          <p:cNvSpPr>
            <a:spLocks noGrp="1"/>
          </p:cNvSpPr>
          <p:nvPr>
            <p:ph type="title"/>
          </p:nvPr>
        </p:nvSpPr>
        <p:spPr/>
        <p:txBody>
          <a:bodyPr/>
          <a:lstStyle/>
          <a:p>
            <a:r>
              <a:rPr lang="en-ZA" dirty="0"/>
              <a:t>GBVC: Ecosystem Services &amp; Land Restoration Value Chain</a:t>
            </a:r>
          </a:p>
        </p:txBody>
      </p:sp>
      <p:graphicFrame>
        <p:nvGraphicFramePr>
          <p:cNvPr id="51" name="Diagram 50">
            <a:extLst>
              <a:ext uri="{FF2B5EF4-FFF2-40B4-BE49-F238E27FC236}">
                <a16:creationId xmlns:a16="http://schemas.microsoft.com/office/drawing/2014/main" id="{551B65BF-D7B5-F34A-867C-B6AF1430CD8E}"/>
              </a:ext>
            </a:extLst>
          </p:cNvPr>
          <p:cNvGraphicFramePr/>
          <p:nvPr/>
        </p:nvGraphicFramePr>
        <p:xfrm>
          <a:off x="-10004" y="2545485"/>
          <a:ext cx="10688035" cy="124906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3" name="Diagram 22">
            <a:extLst>
              <a:ext uri="{FF2B5EF4-FFF2-40B4-BE49-F238E27FC236}">
                <a16:creationId xmlns:a16="http://schemas.microsoft.com/office/drawing/2014/main" id="{3B34DCEA-C617-9F46-A7DB-C037F650A2DB}"/>
              </a:ext>
            </a:extLst>
          </p:cNvPr>
          <p:cNvGraphicFramePr/>
          <p:nvPr/>
        </p:nvGraphicFramePr>
        <p:xfrm>
          <a:off x="1889" y="5005227"/>
          <a:ext cx="10688035" cy="124906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9407884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A12CDC2-39A7-47C8-B56C-448B5C80426F}"/>
              </a:ext>
            </a:extLst>
          </p:cNvPr>
          <p:cNvSpPr/>
          <p:nvPr/>
        </p:nvSpPr>
        <p:spPr>
          <a:xfrm>
            <a:off x="0" y="751037"/>
            <a:ext cx="10684259" cy="6808638"/>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sp>
        <p:nvSpPr>
          <p:cNvPr id="146" name="Freeform: Shape 145"/>
          <p:cNvSpPr/>
          <p:nvPr/>
        </p:nvSpPr>
        <p:spPr>
          <a:xfrm>
            <a:off x="597944" y="3263276"/>
            <a:ext cx="9819450" cy="3672319"/>
          </a:xfrm>
          <a:custGeom>
            <a:avLst/>
            <a:gdLst>
              <a:gd name="connsiteX0" fmla="*/ 4575899 w 40636825"/>
              <a:gd name="connsiteY0" fmla="*/ 207 h 9472183"/>
              <a:gd name="connsiteX1" fmla="*/ 5045457 w 40636825"/>
              <a:gd name="connsiteY1" fmla="*/ 23383 h 9472183"/>
              <a:gd name="connsiteX2" fmla="*/ 9064373 w 40636825"/>
              <a:gd name="connsiteY2" fmla="*/ 1199039 h 9472183"/>
              <a:gd name="connsiteX3" fmla="*/ 12165924 w 40636825"/>
              <a:gd name="connsiteY3" fmla="*/ 1808639 h 9472183"/>
              <a:gd name="connsiteX4" fmla="*/ 14350120 w 40636825"/>
              <a:gd name="connsiteY4" fmla="*/ 2766583 h 9472183"/>
              <a:gd name="connsiteX5" fmla="*/ 17801143 w 40636825"/>
              <a:gd name="connsiteY5" fmla="*/ 4769551 h 9472183"/>
              <a:gd name="connsiteX6" fmla="*/ 23698463 w 40636825"/>
              <a:gd name="connsiteY6" fmla="*/ 4638923 h 9472183"/>
              <a:gd name="connsiteX7" fmla="*/ 27236859 w 40636825"/>
              <a:gd name="connsiteY7" fmla="*/ 5030811 h 9472183"/>
              <a:gd name="connsiteX8" fmla="*/ 32697337 w 40636825"/>
              <a:gd name="connsiteY8" fmla="*/ 4508295 h 9472183"/>
              <a:gd name="connsiteX9" fmla="*/ 37371513 w 40636825"/>
              <a:gd name="connsiteY9" fmla="*/ 3289095 h 9472183"/>
              <a:gd name="connsiteX10" fmla="*/ 40481137 w 40636825"/>
              <a:gd name="connsiteY10" fmla="*/ 1403289 h 9472183"/>
              <a:gd name="connsiteX11" fmla="*/ 40636825 w 40636825"/>
              <a:gd name="connsiteY11" fmla="*/ 1310823 h 9472183"/>
              <a:gd name="connsiteX12" fmla="*/ 40636825 w 40636825"/>
              <a:gd name="connsiteY12" fmla="*/ 9472183 h 9472183"/>
              <a:gd name="connsiteX13" fmla="*/ 0 w 40636825"/>
              <a:gd name="connsiteY13" fmla="*/ 9472183 h 9472183"/>
              <a:gd name="connsiteX14" fmla="*/ 0 w 40636825"/>
              <a:gd name="connsiteY14" fmla="*/ 896771 h 9472183"/>
              <a:gd name="connsiteX15" fmla="*/ 6072 w 40636825"/>
              <a:gd name="connsiteY15" fmla="*/ 894875 h 9472183"/>
              <a:gd name="connsiteX16" fmla="*/ 1463381 w 40636825"/>
              <a:gd name="connsiteY16" fmla="*/ 502351 h 9472183"/>
              <a:gd name="connsiteX17" fmla="*/ 4575899 w 40636825"/>
              <a:gd name="connsiteY17" fmla="*/ 207 h 9472183"/>
              <a:gd name="connsiteX0" fmla="*/ 4575899 w 40636825"/>
              <a:gd name="connsiteY0" fmla="*/ 207 h 9472183"/>
              <a:gd name="connsiteX1" fmla="*/ 5045457 w 40636825"/>
              <a:gd name="connsiteY1" fmla="*/ 23383 h 9472183"/>
              <a:gd name="connsiteX2" fmla="*/ 9064373 w 40636825"/>
              <a:gd name="connsiteY2" fmla="*/ 1199039 h 9472183"/>
              <a:gd name="connsiteX3" fmla="*/ 12165924 w 40636825"/>
              <a:gd name="connsiteY3" fmla="*/ 1808639 h 9472183"/>
              <a:gd name="connsiteX4" fmla="*/ 14350120 w 40636825"/>
              <a:gd name="connsiteY4" fmla="*/ 2766583 h 9472183"/>
              <a:gd name="connsiteX5" fmla="*/ 17801143 w 40636825"/>
              <a:gd name="connsiteY5" fmla="*/ 4769551 h 9472183"/>
              <a:gd name="connsiteX6" fmla="*/ 23698463 w 40636825"/>
              <a:gd name="connsiteY6" fmla="*/ 4638923 h 9472183"/>
              <a:gd name="connsiteX7" fmla="*/ 27236859 w 40636825"/>
              <a:gd name="connsiteY7" fmla="*/ 5030811 h 9472183"/>
              <a:gd name="connsiteX8" fmla="*/ 32697337 w 40636825"/>
              <a:gd name="connsiteY8" fmla="*/ 4508295 h 9472183"/>
              <a:gd name="connsiteX9" fmla="*/ 36468936 w 40636825"/>
              <a:gd name="connsiteY9" fmla="*/ 2873459 h 9472183"/>
              <a:gd name="connsiteX10" fmla="*/ 40481137 w 40636825"/>
              <a:gd name="connsiteY10" fmla="*/ 1403289 h 9472183"/>
              <a:gd name="connsiteX11" fmla="*/ 40636825 w 40636825"/>
              <a:gd name="connsiteY11" fmla="*/ 1310823 h 9472183"/>
              <a:gd name="connsiteX12" fmla="*/ 40636825 w 40636825"/>
              <a:gd name="connsiteY12" fmla="*/ 9472183 h 9472183"/>
              <a:gd name="connsiteX13" fmla="*/ 0 w 40636825"/>
              <a:gd name="connsiteY13" fmla="*/ 9472183 h 9472183"/>
              <a:gd name="connsiteX14" fmla="*/ 0 w 40636825"/>
              <a:gd name="connsiteY14" fmla="*/ 896771 h 9472183"/>
              <a:gd name="connsiteX15" fmla="*/ 6072 w 40636825"/>
              <a:gd name="connsiteY15" fmla="*/ 894875 h 9472183"/>
              <a:gd name="connsiteX16" fmla="*/ 1463381 w 40636825"/>
              <a:gd name="connsiteY16" fmla="*/ 502351 h 9472183"/>
              <a:gd name="connsiteX17" fmla="*/ 4575899 w 40636825"/>
              <a:gd name="connsiteY17" fmla="*/ 207 h 9472183"/>
              <a:gd name="connsiteX0" fmla="*/ 4612807 w 40673733"/>
              <a:gd name="connsiteY0" fmla="*/ 4802657 h 14274633"/>
              <a:gd name="connsiteX1" fmla="*/ 5082365 w 40673733"/>
              <a:gd name="connsiteY1" fmla="*/ 4825833 h 14274633"/>
              <a:gd name="connsiteX2" fmla="*/ 9101281 w 40673733"/>
              <a:gd name="connsiteY2" fmla="*/ 6001489 h 14274633"/>
              <a:gd name="connsiteX3" fmla="*/ 12202832 w 40673733"/>
              <a:gd name="connsiteY3" fmla="*/ 6611089 h 14274633"/>
              <a:gd name="connsiteX4" fmla="*/ 14387028 w 40673733"/>
              <a:gd name="connsiteY4" fmla="*/ 7569033 h 14274633"/>
              <a:gd name="connsiteX5" fmla="*/ 17838051 w 40673733"/>
              <a:gd name="connsiteY5" fmla="*/ 9572001 h 14274633"/>
              <a:gd name="connsiteX6" fmla="*/ 23735371 w 40673733"/>
              <a:gd name="connsiteY6" fmla="*/ 9441373 h 14274633"/>
              <a:gd name="connsiteX7" fmla="*/ 27273767 w 40673733"/>
              <a:gd name="connsiteY7" fmla="*/ 9833261 h 14274633"/>
              <a:gd name="connsiteX8" fmla="*/ 32734245 w 40673733"/>
              <a:gd name="connsiteY8" fmla="*/ 9310745 h 14274633"/>
              <a:gd name="connsiteX9" fmla="*/ 36505844 w 40673733"/>
              <a:gd name="connsiteY9" fmla="*/ 7675909 h 14274633"/>
              <a:gd name="connsiteX10" fmla="*/ 40518045 w 40673733"/>
              <a:gd name="connsiteY10" fmla="*/ 6205739 h 14274633"/>
              <a:gd name="connsiteX11" fmla="*/ 40673733 w 40673733"/>
              <a:gd name="connsiteY11" fmla="*/ 6113273 h 14274633"/>
              <a:gd name="connsiteX12" fmla="*/ 40673733 w 40673733"/>
              <a:gd name="connsiteY12" fmla="*/ 14274633 h 14274633"/>
              <a:gd name="connsiteX13" fmla="*/ 36908 w 40673733"/>
              <a:gd name="connsiteY13" fmla="*/ 14274633 h 14274633"/>
              <a:gd name="connsiteX14" fmla="*/ 36908 w 40673733"/>
              <a:gd name="connsiteY14" fmla="*/ 5699221 h 14274633"/>
              <a:gd name="connsiteX15" fmla="*/ 0 w 40673733"/>
              <a:gd name="connsiteY15" fmla="*/ 3107 h 14274633"/>
              <a:gd name="connsiteX16" fmla="*/ 1500289 w 40673733"/>
              <a:gd name="connsiteY16" fmla="*/ 5304801 h 14274633"/>
              <a:gd name="connsiteX17" fmla="*/ 4612807 w 40673733"/>
              <a:gd name="connsiteY17" fmla="*/ 4802657 h 14274633"/>
              <a:gd name="connsiteX0" fmla="*/ 4612807 w 40673733"/>
              <a:gd name="connsiteY0" fmla="*/ 4844198 h 14316174"/>
              <a:gd name="connsiteX1" fmla="*/ 5082365 w 40673733"/>
              <a:gd name="connsiteY1" fmla="*/ 4867374 h 14316174"/>
              <a:gd name="connsiteX2" fmla="*/ 9101281 w 40673733"/>
              <a:gd name="connsiteY2" fmla="*/ 6043030 h 14316174"/>
              <a:gd name="connsiteX3" fmla="*/ 12202832 w 40673733"/>
              <a:gd name="connsiteY3" fmla="*/ 6652630 h 14316174"/>
              <a:gd name="connsiteX4" fmla="*/ 14387028 w 40673733"/>
              <a:gd name="connsiteY4" fmla="*/ 7610574 h 14316174"/>
              <a:gd name="connsiteX5" fmla="*/ 17838051 w 40673733"/>
              <a:gd name="connsiteY5" fmla="*/ 9613542 h 14316174"/>
              <a:gd name="connsiteX6" fmla="*/ 23735371 w 40673733"/>
              <a:gd name="connsiteY6" fmla="*/ 9482914 h 14316174"/>
              <a:gd name="connsiteX7" fmla="*/ 27273767 w 40673733"/>
              <a:gd name="connsiteY7" fmla="*/ 9874802 h 14316174"/>
              <a:gd name="connsiteX8" fmla="*/ 32734245 w 40673733"/>
              <a:gd name="connsiteY8" fmla="*/ 9352286 h 14316174"/>
              <a:gd name="connsiteX9" fmla="*/ 36505844 w 40673733"/>
              <a:gd name="connsiteY9" fmla="*/ 7717450 h 14316174"/>
              <a:gd name="connsiteX10" fmla="*/ 40518045 w 40673733"/>
              <a:gd name="connsiteY10" fmla="*/ 6247280 h 14316174"/>
              <a:gd name="connsiteX11" fmla="*/ 40673733 w 40673733"/>
              <a:gd name="connsiteY11" fmla="*/ 6154814 h 14316174"/>
              <a:gd name="connsiteX12" fmla="*/ 40673733 w 40673733"/>
              <a:gd name="connsiteY12" fmla="*/ 14316174 h 14316174"/>
              <a:gd name="connsiteX13" fmla="*/ 36908 w 40673733"/>
              <a:gd name="connsiteY13" fmla="*/ 14316174 h 14316174"/>
              <a:gd name="connsiteX14" fmla="*/ 36908 w 40673733"/>
              <a:gd name="connsiteY14" fmla="*/ 5740762 h 14316174"/>
              <a:gd name="connsiteX15" fmla="*/ 0 w 40673733"/>
              <a:gd name="connsiteY15" fmla="*/ 3085 h 14316174"/>
              <a:gd name="connsiteX16" fmla="*/ 1500289 w 40673733"/>
              <a:gd name="connsiteY16" fmla="*/ 5346342 h 14316174"/>
              <a:gd name="connsiteX17" fmla="*/ 4612807 w 40673733"/>
              <a:gd name="connsiteY17" fmla="*/ 4844198 h 14316174"/>
              <a:gd name="connsiteX0" fmla="*/ 4575899 w 40636825"/>
              <a:gd name="connsiteY0" fmla="*/ 4802657 h 14274633"/>
              <a:gd name="connsiteX1" fmla="*/ 5045457 w 40636825"/>
              <a:gd name="connsiteY1" fmla="*/ 4825833 h 14274633"/>
              <a:gd name="connsiteX2" fmla="*/ 9064373 w 40636825"/>
              <a:gd name="connsiteY2" fmla="*/ 6001489 h 14274633"/>
              <a:gd name="connsiteX3" fmla="*/ 12165924 w 40636825"/>
              <a:gd name="connsiteY3" fmla="*/ 6611089 h 14274633"/>
              <a:gd name="connsiteX4" fmla="*/ 14350120 w 40636825"/>
              <a:gd name="connsiteY4" fmla="*/ 7569033 h 14274633"/>
              <a:gd name="connsiteX5" fmla="*/ 17801143 w 40636825"/>
              <a:gd name="connsiteY5" fmla="*/ 9572001 h 14274633"/>
              <a:gd name="connsiteX6" fmla="*/ 23698463 w 40636825"/>
              <a:gd name="connsiteY6" fmla="*/ 9441373 h 14274633"/>
              <a:gd name="connsiteX7" fmla="*/ 27236859 w 40636825"/>
              <a:gd name="connsiteY7" fmla="*/ 9833261 h 14274633"/>
              <a:gd name="connsiteX8" fmla="*/ 32697337 w 40636825"/>
              <a:gd name="connsiteY8" fmla="*/ 9310745 h 14274633"/>
              <a:gd name="connsiteX9" fmla="*/ 36468936 w 40636825"/>
              <a:gd name="connsiteY9" fmla="*/ 7675909 h 14274633"/>
              <a:gd name="connsiteX10" fmla="*/ 40481137 w 40636825"/>
              <a:gd name="connsiteY10" fmla="*/ 6205739 h 14274633"/>
              <a:gd name="connsiteX11" fmla="*/ 40636825 w 40636825"/>
              <a:gd name="connsiteY11" fmla="*/ 6113273 h 14274633"/>
              <a:gd name="connsiteX12" fmla="*/ 40636825 w 40636825"/>
              <a:gd name="connsiteY12" fmla="*/ 14274633 h 14274633"/>
              <a:gd name="connsiteX13" fmla="*/ 0 w 40636825"/>
              <a:gd name="connsiteY13" fmla="*/ 14274633 h 14274633"/>
              <a:gd name="connsiteX14" fmla="*/ 0 w 40636825"/>
              <a:gd name="connsiteY14" fmla="*/ 5699221 h 14274633"/>
              <a:gd name="connsiteX15" fmla="*/ 92032 w 40636825"/>
              <a:gd name="connsiteY15" fmla="*/ 3108 h 14274633"/>
              <a:gd name="connsiteX16" fmla="*/ 1463381 w 40636825"/>
              <a:gd name="connsiteY16" fmla="*/ 5304801 h 14274633"/>
              <a:gd name="connsiteX17" fmla="*/ 4575899 w 40636825"/>
              <a:gd name="connsiteY17" fmla="*/ 4802657 h 14274633"/>
              <a:gd name="connsiteX0" fmla="*/ 4575899 w 40636825"/>
              <a:gd name="connsiteY0" fmla="*/ 4802657 h 14274633"/>
              <a:gd name="connsiteX1" fmla="*/ 5045457 w 40636825"/>
              <a:gd name="connsiteY1" fmla="*/ 4825833 h 14274633"/>
              <a:gd name="connsiteX2" fmla="*/ 9064373 w 40636825"/>
              <a:gd name="connsiteY2" fmla="*/ 6001489 h 14274633"/>
              <a:gd name="connsiteX3" fmla="*/ 12165924 w 40636825"/>
              <a:gd name="connsiteY3" fmla="*/ 6611089 h 14274633"/>
              <a:gd name="connsiteX4" fmla="*/ 14350120 w 40636825"/>
              <a:gd name="connsiteY4" fmla="*/ 7569033 h 14274633"/>
              <a:gd name="connsiteX5" fmla="*/ 17801143 w 40636825"/>
              <a:gd name="connsiteY5" fmla="*/ 9572001 h 14274633"/>
              <a:gd name="connsiteX6" fmla="*/ 23698463 w 40636825"/>
              <a:gd name="connsiteY6" fmla="*/ 9441373 h 14274633"/>
              <a:gd name="connsiteX7" fmla="*/ 27236859 w 40636825"/>
              <a:gd name="connsiteY7" fmla="*/ 9833261 h 14274633"/>
              <a:gd name="connsiteX8" fmla="*/ 32697337 w 40636825"/>
              <a:gd name="connsiteY8" fmla="*/ 9310745 h 14274633"/>
              <a:gd name="connsiteX9" fmla="*/ 36468936 w 40636825"/>
              <a:gd name="connsiteY9" fmla="*/ 7675909 h 14274633"/>
              <a:gd name="connsiteX10" fmla="*/ 40481137 w 40636825"/>
              <a:gd name="connsiteY10" fmla="*/ 6205739 h 14274633"/>
              <a:gd name="connsiteX11" fmla="*/ 40636825 w 40636825"/>
              <a:gd name="connsiteY11" fmla="*/ 6113273 h 14274633"/>
              <a:gd name="connsiteX12" fmla="*/ 40636825 w 40636825"/>
              <a:gd name="connsiteY12" fmla="*/ 14274633 h 14274633"/>
              <a:gd name="connsiteX13" fmla="*/ 0 w 40636825"/>
              <a:gd name="connsiteY13" fmla="*/ 14274633 h 14274633"/>
              <a:gd name="connsiteX14" fmla="*/ 0 w 40636825"/>
              <a:gd name="connsiteY14" fmla="*/ 5699221 h 14274633"/>
              <a:gd name="connsiteX15" fmla="*/ 49051 w 40636825"/>
              <a:gd name="connsiteY15" fmla="*/ 3108 h 14274633"/>
              <a:gd name="connsiteX16" fmla="*/ 1463381 w 40636825"/>
              <a:gd name="connsiteY16" fmla="*/ 5304801 h 14274633"/>
              <a:gd name="connsiteX17" fmla="*/ 4575899 w 40636825"/>
              <a:gd name="connsiteY17" fmla="*/ 4802657 h 14274633"/>
              <a:gd name="connsiteX0" fmla="*/ 4575899 w 40636825"/>
              <a:gd name="connsiteY0" fmla="*/ 4949675 h 14421651"/>
              <a:gd name="connsiteX1" fmla="*/ 5045457 w 40636825"/>
              <a:gd name="connsiteY1" fmla="*/ 4972851 h 14421651"/>
              <a:gd name="connsiteX2" fmla="*/ 9064373 w 40636825"/>
              <a:gd name="connsiteY2" fmla="*/ 6148507 h 14421651"/>
              <a:gd name="connsiteX3" fmla="*/ 12165924 w 40636825"/>
              <a:gd name="connsiteY3" fmla="*/ 6758107 h 14421651"/>
              <a:gd name="connsiteX4" fmla="*/ 14350120 w 40636825"/>
              <a:gd name="connsiteY4" fmla="*/ 7716051 h 14421651"/>
              <a:gd name="connsiteX5" fmla="*/ 17801143 w 40636825"/>
              <a:gd name="connsiteY5" fmla="*/ 9719019 h 14421651"/>
              <a:gd name="connsiteX6" fmla="*/ 23698463 w 40636825"/>
              <a:gd name="connsiteY6" fmla="*/ 9588391 h 14421651"/>
              <a:gd name="connsiteX7" fmla="*/ 27236859 w 40636825"/>
              <a:gd name="connsiteY7" fmla="*/ 9980279 h 14421651"/>
              <a:gd name="connsiteX8" fmla="*/ 32697337 w 40636825"/>
              <a:gd name="connsiteY8" fmla="*/ 9457763 h 14421651"/>
              <a:gd name="connsiteX9" fmla="*/ 36468936 w 40636825"/>
              <a:gd name="connsiteY9" fmla="*/ 7822927 h 14421651"/>
              <a:gd name="connsiteX10" fmla="*/ 40481137 w 40636825"/>
              <a:gd name="connsiteY10" fmla="*/ 6352757 h 14421651"/>
              <a:gd name="connsiteX11" fmla="*/ 40636825 w 40636825"/>
              <a:gd name="connsiteY11" fmla="*/ 6260291 h 14421651"/>
              <a:gd name="connsiteX12" fmla="*/ 40636825 w 40636825"/>
              <a:gd name="connsiteY12" fmla="*/ 14421651 h 14421651"/>
              <a:gd name="connsiteX13" fmla="*/ 0 w 40636825"/>
              <a:gd name="connsiteY13" fmla="*/ 14421651 h 14421651"/>
              <a:gd name="connsiteX14" fmla="*/ 0 w 40636825"/>
              <a:gd name="connsiteY14" fmla="*/ 5846239 h 14421651"/>
              <a:gd name="connsiteX15" fmla="*/ 49051 w 40636825"/>
              <a:gd name="connsiteY15" fmla="*/ 150126 h 14421651"/>
              <a:gd name="connsiteX16" fmla="*/ 3956218 w 40636825"/>
              <a:gd name="connsiteY16" fmla="*/ 6983 h 14421651"/>
              <a:gd name="connsiteX17" fmla="*/ 4575899 w 40636825"/>
              <a:gd name="connsiteY17" fmla="*/ 4949675 h 14421651"/>
              <a:gd name="connsiteX0" fmla="*/ 7369595 w 40636825"/>
              <a:gd name="connsiteY0" fmla="*/ 499133 h 14459982"/>
              <a:gd name="connsiteX1" fmla="*/ 5045457 w 40636825"/>
              <a:gd name="connsiteY1" fmla="*/ 5011182 h 14459982"/>
              <a:gd name="connsiteX2" fmla="*/ 9064373 w 40636825"/>
              <a:gd name="connsiteY2" fmla="*/ 6186838 h 14459982"/>
              <a:gd name="connsiteX3" fmla="*/ 12165924 w 40636825"/>
              <a:gd name="connsiteY3" fmla="*/ 6796438 h 14459982"/>
              <a:gd name="connsiteX4" fmla="*/ 14350120 w 40636825"/>
              <a:gd name="connsiteY4" fmla="*/ 7754382 h 14459982"/>
              <a:gd name="connsiteX5" fmla="*/ 17801143 w 40636825"/>
              <a:gd name="connsiteY5" fmla="*/ 9757350 h 14459982"/>
              <a:gd name="connsiteX6" fmla="*/ 23698463 w 40636825"/>
              <a:gd name="connsiteY6" fmla="*/ 9626722 h 14459982"/>
              <a:gd name="connsiteX7" fmla="*/ 27236859 w 40636825"/>
              <a:gd name="connsiteY7" fmla="*/ 10018610 h 14459982"/>
              <a:gd name="connsiteX8" fmla="*/ 32697337 w 40636825"/>
              <a:gd name="connsiteY8" fmla="*/ 9496094 h 14459982"/>
              <a:gd name="connsiteX9" fmla="*/ 36468936 w 40636825"/>
              <a:gd name="connsiteY9" fmla="*/ 7861258 h 14459982"/>
              <a:gd name="connsiteX10" fmla="*/ 40481137 w 40636825"/>
              <a:gd name="connsiteY10" fmla="*/ 6391088 h 14459982"/>
              <a:gd name="connsiteX11" fmla="*/ 40636825 w 40636825"/>
              <a:gd name="connsiteY11" fmla="*/ 6298622 h 14459982"/>
              <a:gd name="connsiteX12" fmla="*/ 40636825 w 40636825"/>
              <a:gd name="connsiteY12" fmla="*/ 14459982 h 14459982"/>
              <a:gd name="connsiteX13" fmla="*/ 0 w 40636825"/>
              <a:gd name="connsiteY13" fmla="*/ 14459982 h 14459982"/>
              <a:gd name="connsiteX14" fmla="*/ 0 w 40636825"/>
              <a:gd name="connsiteY14" fmla="*/ 5884570 h 14459982"/>
              <a:gd name="connsiteX15" fmla="*/ 49051 w 40636825"/>
              <a:gd name="connsiteY15" fmla="*/ 188457 h 14459982"/>
              <a:gd name="connsiteX16" fmla="*/ 3956218 w 40636825"/>
              <a:gd name="connsiteY16" fmla="*/ 45314 h 14459982"/>
              <a:gd name="connsiteX17" fmla="*/ 7369595 w 40636825"/>
              <a:gd name="connsiteY17" fmla="*/ 499133 h 14459982"/>
              <a:gd name="connsiteX0" fmla="*/ 7111716 w 40636825"/>
              <a:gd name="connsiteY0" fmla="*/ 617842 h 14454000"/>
              <a:gd name="connsiteX1" fmla="*/ 5045457 w 40636825"/>
              <a:gd name="connsiteY1" fmla="*/ 5005200 h 14454000"/>
              <a:gd name="connsiteX2" fmla="*/ 9064373 w 40636825"/>
              <a:gd name="connsiteY2" fmla="*/ 6180856 h 14454000"/>
              <a:gd name="connsiteX3" fmla="*/ 12165924 w 40636825"/>
              <a:gd name="connsiteY3" fmla="*/ 6790456 h 14454000"/>
              <a:gd name="connsiteX4" fmla="*/ 14350120 w 40636825"/>
              <a:gd name="connsiteY4" fmla="*/ 7748400 h 14454000"/>
              <a:gd name="connsiteX5" fmla="*/ 17801143 w 40636825"/>
              <a:gd name="connsiteY5" fmla="*/ 9751368 h 14454000"/>
              <a:gd name="connsiteX6" fmla="*/ 23698463 w 40636825"/>
              <a:gd name="connsiteY6" fmla="*/ 9620740 h 14454000"/>
              <a:gd name="connsiteX7" fmla="*/ 27236859 w 40636825"/>
              <a:gd name="connsiteY7" fmla="*/ 10012628 h 14454000"/>
              <a:gd name="connsiteX8" fmla="*/ 32697337 w 40636825"/>
              <a:gd name="connsiteY8" fmla="*/ 9490112 h 14454000"/>
              <a:gd name="connsiteX9" fmla="*/ 36468936 w 40636825"/>
              <a:gd name="connsiteY9" fmla="*/ 7855276 h 14454000"/>
              <a:gd name="connsiteX10" fmla="*/ 40481137 w 40636825"/>
              <a:gd name="connsiteY10" fmla="*/ 6385106 h 14454000"/>
              <a:gd name="connsiteX11" fmla="*/ 40636825 w 40636825"/>
              <a:gd name="connsiteY11" fmla="*/ 6292640 h 14454000"/>
              <a:gd name="connsiteX12" fmla="*/ 40636825 w 40636825"/>
              <a:gd name="connsiteY12" fmla="*/ 14454000 h 14454000"/>
              <a:gd name="connsiteX13" fmla="*/ 0 w 40636825"/>
              <a:gd name="connsiteY13" fmla="*/ 14454000 h 14454000"/>
              <a:gd name="connsiteX14" fmla="*/ 0 w 40636825"/>
              <a:gd name="connsiteY14" fmla="*/ 5878588 h 14454000"/>
              <a:gd name="connsiteX15" fmla="*/ 49051 w 40636825"/>
              <a:gd name="connsiteY15" fmla="*/ 182475 h 14454000"/>
              <a:gd name="connsiteX16" fmla="*/ 3956218 w 40636825"/>
              <a:gd name="connsiteY16" fmla="*/ 39332 h 14454000"/>
              <a:gd name="connsiteX17" fmla="*/ 7111716 w 40636825"/>
              <a:gd name="connsiteY17" fmla="*/ 617842 h 14454000"/>
              <a:gd name="connsiteX0" fmla="*/ 7111716 w 40636825"/>
              <a:gd name="connsiteY0" fmla="*/ 671739 h 14507897"/>
              <a:gd name="connsiteX1" fmla="*/ 5045457 w 40636825"/>
              <a:gd name="connsiteY1" fmla="*/ 5059097 h 14507897"/>
              <a:gd name="connsiteX2" fmla="*/ 9064373 w 40636825"/>
              <a:gd name="connsiteY2" fmla="*/ 6234753 h 14507897"/>
              <a:gd name="connsiteX3" fmla="*/ 12165924 w 40636825"/>
              <a:gd name="connsiteY3" fmla="*/ 6844353 h 14507897"/>
              <a:gd name="connsiteX4" fmla="*/ 14350120 w 40636825"/>
              <a:gd name="connsiteY4" fmla="*/ 7802297 h 14507897"/>
              <a:gd name="connsiteX5" fmla="*/ 17801143 w 40636825"/>
              <a:gd name="connsiteY5" fmla="*/ 9805265 h 14507897"/>
              <a:gd name="connsiteX6" fmla="*/ 23698463 w 40636825"/>
              <a:gd name="connsiteY6" fmla="*/ 9674637 h 14507897"/>
              <a:gd name="connsiteX7" fmla="*/ 27236859 w 40636825"/>
              <a:gd name="connsiteY7" fmla="*/ 10066525 h 14507897"/>
              <a:gd name="connsiteX8" fmla="*/ 32697337 w 40636825"/>
              <a:gd name="connsiteY8" fmla="*/ 9544009 h 14507897"/>
              <a:gd name="connsiteX9" fmla="*/ 36468936 w 40636825"/>
              <a:gd name="connsiteY9" fmla="*/ 7909173 h 14507897"/>
              <a:gd name="connsiteX10" fmla="*/ 40481137 w 40636825"/>
              <a:gd name="connsiteY10" fmla="*/ 6439003 h 14507897"/>
              <a:gd name="connsiteX11" fmla="*/ 40636825 w 40636825"/>
              <a:gd name="connsiteY11" fmla="*/ 6346537 h 14507897"/>
              <a:gd name="connsiteX12" fmla="*/ 40636825 w 40636825"/>
              <a:gd name="connsiteY12" fmla="*/ 14507897 h 14507897"/>
              <a:gd name="connsiteX13" fmla="*/ 0 w 40636825"/>
              <a:gd name="connsiteY13" fmla="*/ 14507897 h 14507897"/>
              <a:gd name="connsiteX14" fmla="*/ 0 w 40636825"/>
              <a:gd name="connsiteY14" fmla="*/ 5932485 h 14507897"/>
              <a:gd name="connsiteX15" fmla="*/ 49051 w 40636825"/>
              <a:gd name="connsiteY15" fmla="*/ 236372 h 14507897"/>
              <a:gd name="connsiteX16" fmla="*/ 3956218 w 40636825"/>
              <a:gd name="connsiteY16" fmla="*/ 93229 h 14507897"/>
              <a:gd name="connsiteX17" fmla="*/ 7111716 w 40636825"/>
              <a:gd name="connsiteY17" fmla="*/ 671739 h 14507897"/>
              <a:gd name="connsiteX0" fmla="*/ 7111716 w 40636825"/>
              <a:gd name="connsiteY0" fmla="*/ 671739 h 14507897"/>
              <a:gd name="connsiteX1" fmla="*/ 5045457 w 40636825"/>
              <a:gd name="connsiteY1" fmla="*/ 5059097 h 14507897"/>
              <a:gd name="connsiteX2" fmla="*/ 9064373 w 40636825"/>
              <a:gd name="connsiteY2" fmla="*/ 6234753 h 14507897"/>
              <a:gd name="connsiteX3" fmla="*/ 12165924 w 40636825"/>
              <a:gd name="connsiteY3" fmla="*/ 6844353 h 14507897"/>
              <a:gd name="connsiteX4" fmla="*/ 14350120 w 40636825"/>
              <a:gd name="connsiteY4" fmla="*/ 7802297 h 14507897"/>
              <a:gd name="connsiteX5" fmla="*/ 17801143 w 40636825"/>
              <a:gd name="connsiteY5" fmla="*/ 9805265 h 14507897"/>
              <a:gd name="connsiteX6" fmla="*/ 23698463 w 40636825"/>
              <a:gd name="connsiteY6" fmla="*/ 9674637 h 14507897"/>
              <a:gd name="connsiteX7" fmla="*/ 27236859 w 40636825"/>
              <a:gd name="connsiteY7" fmla="*/ 10066525 h 14507897"/>
              <a:gd name="connsiteX8" fmla="*/ 32697337 w 40636825"/>
              <a:gd name="connsiteY8" fmla="*/ 9544009 h 14507897"/>
              <a:gd name="connsiteX9" fmla="*/ 36468936 w 40636825"/>
              <a:gd name="connsiteY9" fmla="*/ 7909173 h 14507897"/>
              <a:gd name="connsiteX10" fmla="*/ 40481137 w 40636825"/>
              <a:gd name="connsiteY10" fmla="*/ 6439003 h 14507897"/>
              <a:gd name="connsiteX11" fmla="*/ 40636825 w 40636825"/>
              <a:gd name="connsiteY11" fmla="*/ 6346537 h 14507897"/>
              <a:gd name="connsiteX12" fmla="*/ 40636825 w 40636825"/>
              <a:gd name="connsiteY12" fmla="*/ 14507897 h 14507897"/>
              <a:gd name="connsiteX13" fmla="*/ 0 w 40636825"/>
              <a:gd name="connsiteY13" fmla="*/ 14507897 h 14507897"/>
              <a:gd name="connsiteX14" fmla="*/ 0 w 40636825"/>
              <a:gd name="connsiteY14" fmla="*/ 5932485 h 14507897"/>
              <a:gd name="connsiteX15" fmla="*/ 49051 w 40636825"/>
              <a:gd name="connsiteY15" fmla="*/ 236372 h 14507897"/>
              <a:gd name="connsiteX16" fmla="*/ 3956218 w 40636825"/>
              <a:gd name="connsiteY16" fmla="*/ 93229 h 14507897"/>
              <a:gd name="connsiteX17" fmla="*/ 7111716 w 40636825"/>
              <a:gd name="connsiteY17" fmla="*/ 671739 h 14507897"/>
              <a:gd name="connsiteX0" fmla="*/ 7111716 w 40636825"/>
              <a:gd name="connsiteY0" fmla="*/ 671739 h 14507897"/>
              <a:gd name="connsiteX1" fmla="*/ 7710214 w 40636825"/>
              <a:gd name="connsiteY1" fmla="*/ 3687497 h 14507897"/>
              <a:gd name="connsiteX2" fmla="*/ 9064373 w 40636825"/>
              <a:gd name="connsiteY2" fmla="*/ 6234753 h 14507897"/>
              <a:gd name="connsiteX3" fmla="*/ 12165924 w 40636825"/>
              <a:gd name="connsiteY3" fmla="*/ 6844353 h 14507897"/>
              <a:gd name="connsiteX4" fmla="*/ 14350120 w 40636825"/>
              <a:gd name="connsiteY4" fmla="*/ 7802297 h 14507897"/>
              <a:gd name="connsiteX5" fmla="*/ 17801143 w 40636825"/>
              <a:gd name="connsiteY5" fmla="*/ 9805265 h 14507897"/>
              <a:gd name="connsiteX6" fmla="*/ 23698463 w 40636825"/>
              <a:gd name="connsiteY6" fmla="*/ 9674637 h 14507897"/>
              <a:gd name="connsiteX7" fmla="*/ 27236859 w 40636825"/>
              <a:gd name="connsiteY7" fmla="*/ 10066525 h 14507897"/>
              <a:gd name="connsiteX8" fmla="*/ 32697337 w 40636825"/>
              <a:gd name="connsiteY8" fmla="*/ 9544009 h 14507897"/>
              <a:gd name="connsiteX9" fmla="*/ 36468936 w 40636825"/>
              <a:gd name="connsiteY9" fmla="*/ 7909173 h 14507897"/>
              <a:gd name="connsiteX10" fmla="*/ 40481137 w 40636825"/>
              <a:gd name="connsiteY10" fmla="*/ 6439003 h 14507897"/>
              <a:gd name="connsiteX11" fmla="*/ 40636825 w 40636825"/>
              <a:gd name="connsiteY11" fmla="*/ 6346537 h 14507897"/>
              <a:gd name="connsiteX12" fmla="*/ 40636825 w 40636825"/>
              <a:gd name="connsiteY12" fmla="*/ 14507897 h 14507897"/>
              <a:gd name="connsiteX13" fmla="*/ 0 w 40636825"/>
              <a:gd name="connsiteY13" fmla="*/ 14507897 h 14507897"/>
              <a:gd name="connsiteX14" fmla="*/ 0 w 40636825"/>
              <a:gd name="connsiteY14" fmla="*/ 5932485 h 14507897"/>
              <a:gd name="connsiteX15" fmla="*/ 49051 w 40636825"/>
              <a:gd name="connsiteY15" fmla="*/ 236372 h 14507897"/>
              <a:gd name="connsiteX16" fmla="*/ 3956218 w 40636825"/>
              <a:gd name="connsiteY16" fmla="*/ 93229 h 14507897"/>
              <a:gd name="connsiteX17" fmla="*/ 7111716 w 40636825"/>
              <a:gd name="connsiteY17" fmla="*/ 671739 h 14507897"/>
              <a:gd name="connsiteX0" fmla="*/ 6681918 w 40636825"/>
              <a:gd name="connsiteY0" fmla="*/ 813517 h 14483421"/>
              <a:gd name="connsiteX1" fmla="*/ 7710214 w 40636825"/>
              <a:gd name="connsiteY1" fmla="*/ 3663021 h 14483421"/>
              <a:gd name="connsiteX2" fmla="*/ 9064373 w 40636825"/>
              <a:gd name="connsiteY2" fmla="*/ 6210277 h 14483421"/>
              <a:gd name="connsiteX3" fmla="*/ 12165924 w 40636825"/>
              <a:gd name="connsiteY3" fmla="*/ 6819877 h 14483421"/>
              <a:gd name="connsiteX4" fmla="*/ 14350120 w 40636825"/>
              <a:gd name="connsiteY4" fmla="*/ 7777821 h 14483421"/>
              <a:gd name="connsiteX5" fmla="*/ 17801143 w 40636825"/>
              <a:gd name="connsiteY5" fmla="*/ 9780789 h 14483421"/>
              <a:gd name="connsiteX6" fmla="*/ 23698463 w 40636825"/>
              <a:gd name="connsiteY6" fmla="*/ 9650161 h 14483421"/>
              <a:gd name="connsiteX7" fmla="*/ 27236859 w 40636825"/>
              <a:gd name="connsiteY7" fmla="*/ 10042049 h 14483421"/>
              <a:gd name="connsiteX8" fmla="*/ 32697337 w 40636825"/>
              <a:gd name="connsiteY8" fmla="*/ 9519533 h 14483421"/>
              <a:gd name="connsiteX9" fmla="*/ 36468936 w 40636825"/>
              <a:gd name="connsiteY9" fmla="*/ 7884697 h 14483421"/>
              <a:gd name="connsiteX10" fmla="*/ 40481137 w 40636825"/>
              <a:gd name="connsiteY10" fmla="*/ 6414527 h 14483421"/>
              <a:gd name="connsiteX11" fmla="*/ 40636825 w 40636825"/>
              <a:gd name="connsiteY11" fmla="*/ 6322061 h 14483421"/>
              <a:gd name="connsiteX12" fmla="*/ 40636825 w 40636825"/>
              <a:gd name="connsiteY12" fmla="*/ 14483421 h 14483421"/>
              <a:gd name="connsiteX13" fmla="*/ 0 w 40636825"/>
              <a:gd name="connsiteY13" fmla="*/ 14483421 h 14483421"/>
              <a:gd name="connsiteX14" fmla="*/ 0 w 40636825"/>
              <a:gd name="connsiteY14" fmla="*/ 5908009 h 14483421"/>
              <a:gd name="connsiteX15" fmla="*/ 49051 w 40636825"/>
              <a:gd name="connsiteY15" fmla="*/ 211896 h 14483421"/>
              <a:gd name="connsiteX16" fmla="*/ 3956218 w 40636825"/>
              <a:gd name="connsiteY16" fmla="*/ 68753 h 14483421"/>
              <a:gd name="connsiteX17" fmla="*/ 6681918 w 40636825"/>
              <a:gd name="connsiteY17" fmla="*/ 813517 h 14483421"/>
              <a:gd name="connsiteX0" fmla="*/ 6681918 w 40636825"/>
              <a:gd name="connsiteY0" fmla="*/ 813517 h 14483421"/>
              <a:gd name="connsiteX1" fmla="*/ 7710214 w 40636825"/>
              <a:gd name="connsiteY1" fmla="*/ 3663021 h 14483421"/>
              <a:gd name="connsiteX2" fmla="*/ 9064373 w 40636825"/>
              <a:gd name="connsiteY2" fmla="*/ 6210277 h 14483421"/>
              <a:gd name="connsiteX3" fmla="*/ 12165924 w 40636825"/>
              <a:gd name="connsiteY3" fmla="*/ 6819877 h 14483421"/>
              <a:gd name="connsiteX4" fmla="*/ 14350120 w 40636825"/>
              <a:gd name="connsiteY4" fmla="*/ 7777821 h 14483421"/>
              <a:gd name="connsiteX5" fmla="*/ 17801143 w 40636825"/>
              <a:gd name="connsiteY5" fmla="*/ 9780789 h 14483421"/>
              <a:gd name="connsiteX6" fmla="*/ 23698463 w 40636825"/>
              <a:gd name="connsiteY6" fmla="*/ 9650161 h 14483421"/>
              <a:gd name="connsiteX7" fmla="*/ 27236859 w 40636825"/>
              <a:gd name="connsiteY7" fmla="*/ 10042049 h 14483421"/>
              <a:gd name="connsiteX8" fmla="*/ 32697337 w 40636825"/>
              <a:gd name="connsiteY8" fmla="*/ 9519533 h 14483421"/>
              <a:gd name="connsiteX9" fmla="*/ 36468936 w 40636825"/>
              <a:gd name="connsiteY9" fmla="*/ 7884697 h 14483421"/>
              <a:gd name="connsiteX10" fmla="*/ 40481137 w 40636825"/>
              <a:gd name="connsiteY10" fmla="*/ 6414527 h 14483421"/>
              <a:gd name="connsiteX11" fmla="*/ 40636825 w 40636825"/>
              <a:gd name="connsiteY11" fmla="*/ 6322061 h 14483421"/>
              <a:gd name="connsiteX12" fmla="*/ 40636825 w 40636825"/>
              <a:gd name="connsiteY12" fmla="*/ 14483421 h 14483421"/>
              <a:gd name="connsiteX13" fmla="*/ 0 w 40636825"/>
              <a:gd name="connsiteY13" fmla="*/ 14483421 h 14483421"/>
              <a:gd name="connsiteX14" fmla="*/ 0 w 40636825"/>
              <a:gd name="connsiteY14" fmla="*/ 5908009 h 14483421"/>
              <a:gd name="connsiteX15" fmla="*/ 49051 w 40636825"/>
              <a:gd name="connsiteY15" fmla="*/ 211896 h 14483421"/>
              <a:gd name="connsiteX16" fmla="*/ 3956218 w 40636825"/>
              <a:gd name="connsiteY16" fmla="*/ 68753 h 14483421"/>
              <a:gd name="connsiteX17" fmla="*/ 6681918 w 40636825"/>
              <a:gd name="connsiteY17" fmla="*/ 813517 h 14483421"/>
              <a:gd name="connsiteX0" fmla="*/ 6681918 w 40636825"/>
              <a:gd name="connsiteY0" fmla="*/ 1042306 h 14712210"/>
              <a:gd name="connsiteX1" fmla="*/ 7710214 w 40636825"/>
              <a:gd name="connsiteY1" fmla="*/ 3891810 h 14712210"/>
              <a:gd name="connsiteX2" fmla="*/ 9064373 w 40636825"/>
              <a:gd name="connsiteY2" fmla="*/ 6439066 h 14712210"/>
              <a:gd name="connsiteX3" fmla="*/ 12165924 w 40636825"/>
              <a:gd name="connsiteY3" fmla="*/ 7048666 h 14712210"/>
              <a:gd name="connsiteX4" fmla="*/ 14350120 w 40636825"/>
              <a:gd name="connsiteY4" fmla="*/ 8006610 h 14712210"/>
              <a:gd name="connsiteX5" fmla="*/ 17801143 w 40636825"/>
              <a:gd name="connsiteY5" fmla="*/ 10009578 h 14712210"/>
              <a:gd name="connsiteX6" fmla="*/ 23698463 w 40636825"/>
              <a:gd name="connsiteY6" fmla="*/ 9878950 h 14712210"/>
              <a:gd name="connsiteX7" fmla="*/ 27236859 w 40636825"/>
              <a:gd name="connsiteY7" fmla="*/ 10270838 h 14712210"/>
              <a:gd name="connsiteX8" fmla="*/ 32697337 w 40636825"/>
              <a:gd name="connsiteY8" fmla="*/ 9748322 h 14712210"/>
              <a:gd name="connsiteX9" fmla="*/ 36468936 w 40636825"/>
              <a:gd name="connsiteY9" fmla="*/ 8113486 h 14712210"/>
              <a:gd name="connsiteX10" fmla="*/ 40481137 w 40636825"/>
              <a:gd name="connsiteY10" fmla="*/ 6643316 h 14712210"/>
              <a:gd name="connsiteX11" fmla="*/ 40636825 w 40636825"/>
              <a:gd name="connsiteY11" fmla="*/ 6550850 h 14712210"/>
              <a:gd name="connsiteX12" fmla="*/ 40636825 w 40636825"/>
              <a:gd name="connsiteY12" fmla="*/ 14712210 h 14712210"/>
              <a:gd name="connsiteX13" fmla="*/ 0 w 40636825"/>
              <a:gd name="connsiteY13" fmla="*/ 14712210 h 14712210"/>
              <a:gd name="connsiteX14" fmla="*/ 0 w 40636825"/>
              <a:gd name="connsiteY14" fmla="*/ 6136798 h 14712210"/>
              <a:gd name="connsiteX15" fmla="*/ 49051 w 40636825"/>
              <a:gd name="connsiteY15" fmla="*/ 440685 h 14712210"/>
              <a:gd name="connsiteX16" fmla="*/ 3526419 w 40636825"/>
              <a:gd name="connsiteY16" fmla="*/ 48160 h 14712210"/>
              <a:gd name="connsiteX17" fmla="*/ 6681918 w 40636825"/>
              <a:gd name="connsiteY17" fmla="*/ 1042306 h 14712210"/>
              <a:gd name="connsiteX0" fmla="*/ 6681918 w 40636825"/>
              <a:gd name="connsiteY0" fmla="*/ 1042306 h 14712210"/>
              <a:gd name="connsiteX1" fmla="*/ 7710214 w 40636825"/>
              <a:gd name="connsiteY1" fmla="*/ 3891810 h 14712210"/>
              <a:gd name="connsiteX2" fmla="*/ 9064373 w 40636825"/>
              <a:gd name="connsiteY2" fmla="*/ 6439066 h 14712210"/>
              <a:gd name="connsiteX3" fmla="*/ 12165924 w 40636825"/>
              <a:gd name="connsiteY3" fmla="*/ 7173357 h 14712210"/>
              <a:gd name="connsiteX4" fmla="*/ 14350120 w 40636825"/>
              <a:gd name="connsiteY4" fmla="*/ 8006610 h 14712210"/>
              <a:gd name="connsiteX5" fmla="*/ 17801143 w 40636825"/>
              <a:gd name="connsiteY5" fmla="*/ 10009578 h 14712210"/>
              <a:gd name="connsiteX6" fmla="*/ 23698463 w 40636825"/>
              <a:gd name="connsiteY6" fmla="*/ 9878950 h 14712210"/>
              <a:gd name="connsiteX7" fmla="*/ 27236859 w 40636825"/>
              <a:gd name="connsiteY7" fmla="*/ 10270838 h 14712210"/>
              <a:gd name="connsiteX8" fmla="*/ 32697337 w 40636825"/>
              <a:gd name="connsiteY8" fmla="*/ 9748322 h 14712210"/>
              <a:gd name="connsiteX9" fmla="*/ 36468936 w 40636825"/>
              <a:gd name="connsiteY9" fmla="*/ 8113486 h 14712210"/>
              <a:gd name="connsiteX10" fmla="*/ 40481137 w 40636825"/>
              <a:gd name="connsiteY10" fmla="*/ 6643316 h 14712210"/>
              <a:gd name="connsiteX11" fmla="*/ 40636825 w 40636825"/>
              <a:gd name="connsiteY11" fmla="*/ 6550850 h 14712210"/>
              <a:gd name="connsiteX12" fmla="*/ 40636825 w 40636825"/>
              <a:gd name="connsiteY12" fmla="*/ 14712210 h 14712210"/>
              <a:gd name="connsiteX13" fmla="*/ 0 w 40636825"/>
              <a:gd name="connsiteY13" fmla="*/ 14712210 h 14712210"/>
              <a:gd name="connsiteX14" fmla="*/ 0 w 40636825"/>
              <a:gd name="connsiteY14" fmla="*/ 6136798 h 14712210"/>
              <a:gd name="connsiteX15" fmla="*/ 49051 w 40636825"/>
              <a:gd name="connsiteY15" fmla="*/ 440685 h 14712210"/>
              <a:gd name="connsiteX16" fmla="*/ 3526419 w 40636825"/>
              <a:gd name="connsiteY16" fmla="*/ 48160 h 14712210"/>
              <a:gd name="connsiteX17" fmla="*/ 6681918 w 40636825"/>
              <a:gd name="connsiteY17" fmla="*/ 1042306 h 147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36825" h="14712210">
                <a:moveTo>
                  <a:pt x="6681918" y="1042306"/>
                </a:moveTo>
                <a:cubicBezTo>
                  <a:pt x="7438423" y="2124249"/>
                  <a:pt x="7313138" y="2992350"/>
                  <a:pt x="7710214" y="3891810"/>
                </a:cubicBezTo>
                <a:cubicBezTo>
                  <a:pt x="8107290" y="4791270"/>
                  <a:pt x="8321755" y="5892142"/>
                  <a:pt x="9064373" y="6439066"/>
                </a:cubicBezTo>
                <a:cubicBezTo>
                  <a:pt x="9806991" y="6985990"/>
                  <a:pt x="11284968" y="6912101"/>
                  <a:pt x="12165924" y="7173357"/>
                </a:cubicBezTo>
                <a:cubicBezTo>
                  <a:pt x="13046885" y="7434613"/>
                  <a:pt x="13410917" y="7533907"/>
                  <a:pt x="14350120" y="8006610"/>
                </a:cubicBezTo>
                <a:cubicBezTo>
                  <a:pt x="15289323" y="8479313"/>
                  <a:pt x="16243085" y="9697522"/>
                  <a:pt x="17801143" y="10009578"/>
                </a:cubicBezTo>
                <a:cubicBezTo>
                  <a:pt x="19359203" y="10321638"/>
                  <a:pt x="21776371" y="10401466"/>
                  <a:pt x="23698463" y="9878950"/>
                </a:cubicBezTo>
                <a:cubicBezTo>
                  <a:pt x="25620555" y="9356438"/>
                  <a:pt x="25737043" y="10292606"/>
                  <a:pt x="27236859" y="10270838"/>
                </a:cubicBezTo>
                <a:cubicBezTo>
                  <a:pt x="28736671" y="10249066"/>
                  <a:pt x="31158658" y="10107881"/>
                  <a:pt x="32697337" y="9748322"/>
                </a:cubicBezTo>
                <a:cubicBezTo>
                  <a:pt x="34236017" y="9388763"/>
                  <a:pt x="34808952" y="8752114"/>
                  <a:pt x="36468936" y="8113486"/>
                </a:cubicBezTo>
                <a:cubicBezTo>
                  <a:pt x="37402680" y="7754258"/>
                  <a:pt x="39432505" y="7289426"/>
                  <a:pt x="40481137" y="6643316"/>
                </a:cubicBezTo>
                <a:lnTo>
                  <a:pt x="40636825" y="6550850"/>
                </a:lnTo>
                <a:lnTo>
                  <a:pt x="40636825" y="14712210"/>
                </a:lnTo>
                <a:lnTo>
                  <a:pt x="0" y="14712210"/>
                </a:lnTo>
                <a:lnTo>
                  <a:pt x="0" y="6136798"/>
                </a:lnTo>
                <a:lnTo>
                  <a:pt x="49051" y="440685"/>
                </a:lnTo>
                <a:cubicBezTo>
                  <a:pt x="551458" y="287649"/>
                  <a:pt x="3086850" y="143412"/>
                  <a:pt x="3526419" y="48160"/>
                </a:cubicBezTo>
                <a:cubicBezTo>
                  <a:pt x="4552080" y="-174088"/>
                  <a:pt x="6243125" y="409819"/>
                  <a:pt x="6681918" y="1042306"/>
                </a:cubicBezTo>
                <a:close/>
              </a:path>
            </a:pathLst>
          </a:custGeom>
          <a:gradFill flip="none" rotWithShape="1">
            <a:gsLst>
              <a:gs pos="0">
                <a:schemeClr val="bg1"/>
              </a:gs>
              <a:gs pos="100000">
                <a:srgbClr val="92D050"/>
              </a:gs>
            </a:gsLst>
            <a:lin ang="6000000" scaled="0"/>
            <a:tileRect/>
          </a:gradFill>
          <a:ln w="28575">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41" name="Freeform: Shape 140"/>
          <p:cNvSpPr/>
          <p:nvPr/>
        </p:nvSpPr>
        <p:spPr>
          <a:xfrm>
            <a:off x="597943" y="2912207"/>
            <a:ext cx="9819450" cy="3227740"/>
          </a:xfrm>
          <a:custGeom>
            <a:avLst/>
            <a:gdLst>
              <a:gd name="connsiteX0" fmla="*/ 40636824 w 40636824"/>
              <a:gd name="connsiteY0" fmla="*/ 0 h 12931118"/>
              <a:gd name="connsiteX1" fmla="*/ 40636824 w 40636824"/>
              <a:gd name="connsiteY1" fmla="*/ 8416180 h 12931118"/>
              <a:gd name="connsiteX2" fmla="*/ 40126856 w 40636824"/>
              <a:gd name="connsiteY2" fmla="*/ 8737966 h 12931118"/>
              <a:gd name="connsiteX3" fmla="*/ 37583384 w 40636824"/>
              <a:gd name="connsiteY3" fmla="*/ 10109762 h 12931118"/>
              <a:gd name="connsiteX4" fmla="*/ 29876296 w 40636824"/>
              <a:gd name="connsiteY4" fmla="*/ 11764394 h 12931118"/>
              <a:gd name="connsiteX5" fmla="*/ 23998012 w 40636824"/>
              <a:gd name="connsiteY5" fmla="*/ 11677306 h 12931118"/>
              <a:gd name="connsiteX6" fmla="*/ 17118240 w 40636824"/>
              <a:gd name="connsiteY6" fmla="*/ 11895022 h 12931118"/>
              <a:gd name="connsiteX7" fmla="*/ 8627382 w 40636824"/>
              <a:gd name="connsiteY7" fmla="*/ 12286906 h 12931118"/>
              <a:gd name="connsiteX8" fmla="*/ 4316639 w 40636824"/>
              <a:gd name="connsiteY8" fmla="*/ 11982106 h 12931118"/>
              <a:gd name="connsiteX9" fmla="*/ 412393 w 40636824"/>
              <a:gd name="connsiteY9" fmla="*/ 12812978 h 12931118"/>
              <a:gd name="connsiteX10" fmla="*/ 0 w 40636824"/>
              <a:gd name="connsiteY10" fmla="*/ 12931118 h 12931118"/>
              <a:gd name="connsiteX11" fmla="*/ 0 w 40636824"/>
              <a:gd name="connsiteY11" fmla="*/ 9413286 h 12931118"/>
              <a:gd name="connsiteX12" fmla="*/ 176538 w 40636824"/>
              <a:gd name="connsiteY12" fmla="*/ 9394750 h 12931118"/>
              <a:gd name="connsiteX13" fmla="*/ 3358696 w 40636824"/>
              <a:gd name="connsiteY13" fmla="*/ 9021190 h 12931118"/>
              <a:gd name="connsiteX14" fmla="*/ 6580868 w 40636824"/>
              <a:gd name="connsiteY14" fmla="*/ 9151818 h 12931118"/>
              <a:gd name="connsiteX15" fmla="*/ 9890125 w 40636824"/>
              <a:gd name="connsiteY15" fmla="*/ 8324506 h 12931118"/>
              <a:gd name="connsiteX16" fmla="*/ 12067268 w 40636824"/>
              <a:gd name="connsiteY16" fmla="*/ 8498678 h 12931118"/>
              <a:gd name="connsiteX17" fmla="*/ 14810468 w 40636824"/>
              <a:gd name="connsiteY17" fmla="*/ 8890562 h 12931118"/>
              <a:gd name="connsiteX18" fmla="*/ 17553668 w 40636824"/>
              <a:gd name="connsiteY18" fmla="*/ 7105306 h 12931118"/>
              <a:gd name="connsiteX19" fmla="*/ 20906468 w 40636824"/>
              <a:gd name="connsiteY19" fmla="*/ 6756962 h 12931118"/>
              <a:gd name="connsiteX20" fmla="*/ 26392868 w 40636824"/>
              <a:gd name="connsiteY20" fmla="*/ 6452162 h 12931118"/>
              <a:gd name="connsiteX21" fmla="*/ 31051952 w 40636824"/>
              <a:gd name="connsiteY21" fmla="*/ 4971706 h 12931118"/>
              <a:gd name="connsiteX22" fmla="*/ 36581896 w 40636824"/>
              <a:gd name="connsiteY22" fmla="*/ 2184966 h 12931118"/>
              <a:gd name="connsiteX23" fmla="*/ 40486904 w 40636824"/>
              <a:gd name="connsiteY23" fmla="*/ 64900 h 12931118"/>
              <a:gd name="connsiteX0" fmla="*/ 40636824 w 40636824"/>
              <a:gd name="connsiteY0" fmla="*/ 0 h 12931118"/>
              <a:gd name="connsiteX1" fmla="*/ 40636824 w 40636824"/>
              <a:gd name="connsiteY1" fmla="*/ 8416180 h 12931118"/>
              <a:gd name="connsiteX2" fmla="*/ 40126856 w 40636824"/>
              <a:gd name="connsiteY2" fmla="*/ 8737966 h 12931118"/>
              <a:gd name="connsiteX3" fmla="*/ 36551865 w 40636824"/>
              <a:gd name="connsiteY3" fmla="*/ 9860380 h 12931118"/>
              <a:gd name="connsiteX4" fmla="*/ 29876296 w 40636824"/>
              <a:gd name="connsiteY4" fmla="*/ 11764394 h 12931118"/>
              <a:gd name="connsiteX5" fmla="*/ 23998012 w 40636824"/>
              <a:gd name="connsiteY5" fmla="*/ 11677306 h 12931118"/>
              <a:gd name="connsiteX6" fmla="*/ 17118240 w 40636824"/>
              <a:gd name="connsiteY6" fmla="*/ 11895022 h 12931118"/>
              <a:gd name="connsiteX7" fmla="*/ 8627382 w 40636824"/>
              <a:gd name="connsiteY7" fmla="*/ 12286906 h 12931118"/>
              <a:gd name="connsiteX8" fmla="*/ 4316639 w 40636824"/>
              <a:gd name="connsiteY8" fmla="*/ 11982106 h 12931118"/>
              <a:gd name="connsiteX9" fmla="*/ 412393 w 40636824"/>
              <a:gd name="connsiteY9" fmla="*/ 12812978 h 12931118"/>
              <a:gd name="connsiteX10" fmla="*/ 0 w 40636824"/>
              <a:gd name="connsiteY10" fmla="*/ 12931118 h 12931118"/>
              <a:gd name="connsiteX11" fmla="*/ 0 w 40636824"/>
              <a:gd name="connsiteY11" fmla="*/ 9413286 h 12931118"/>
              <a:gd name="connsiteX12" fmla="*/ 176538 w 40636824"/>
              <a:gd name="connsiteY12" fmla="*/ 9394750 h 12931118"/>
              <a:gd name="connsiteX13" fmla="*/ 3358696 w 40636824"/>
              <a:gd name="connsiteY13" fmla="*/ 9021190 h 12931118"/>
              <a:gd name="connsiteX14" fmla="*/ 6580868 w 40636824"/>
              <a:gd name="connsiteY14" fmla="*/ 9151818 h 12931118"/>
              <a:gd name="connsiteX15" fmla="*/ 9890125 w 40636824"/>
              <a:gd name="connsiteY15" fmla="*/ 8324506 h 12931118"/>
              <a:gd name="connsiteX16" fmla="*/ 12067268 w 40636824"/>
              <a:gd name="connsiteY16" fmla="*/ 8498678 h 12931118"/>
              <a:gd name="connsiteX17" fmla="*/ 14810468 w 40636824"/>
              <a:gd name="connsiteY17" fmla="*/ 8890562 h 12931118"/>
              <a:gd name="connsiteX18" fmla="*/ 17553668 w 40636824"/>
              <a:gd name="connsiteY18" fmla="*/ 7105306 h 12931118"/>
              <a:gd name="connsiteX19" fmla="*/ 20906468 w 40636824"/>
              <a:gd name="connsiteY19" fmla="*/ 6756962 h 12931118"/>
              <a:gd name="connsiteX20" fmla="*/ 26392868 w 40636824"/>
              <a:gd name="connsiteY20" fmla="*/ 6452162 h 12931118"/>
              <a:gd name="connsiteX21" fmla="*/ 31051952 w 40636824"/>
              <a:gd name="connsiteY21" fmla="*/ 4971706 h 12931118"/>
              <a:gd name="connsiteX22" fmla="*/ 36581896 w 40636824"/>
              <a:gd name="connsiteY22" fmla="*/ 2184966 h 12931118"/>
              <a:gd name="connsiteX23" fmla="*/ 40486904 w 40636824"/>
              <a:gd name="connsiteY23" fmla="*/ 64900 h 12931118"/>
              <a:gd name="connsiteX24" fmla="*/ 40636824 w 40636824"/>
              <a:gd name="connsiteY24" fmla="*/ 0 h 1293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36824" h="12931118">
                <a:moveTo>
                  <a:pt x="40636824" y="0"/>
                </a:moveTo>
                <a:lnTo>
                  <a:pt x="40636824" y="8416180"/>
                </a:lnTo>
                <a:lnTo>
                  <a:pt x="40126856" y="8737966"/>
                </a:lnTo>
                <a:cubicBezTo>
                  <a:pt x="39240764" y="9285680"/>
                  <a:pt x="37320669" y="9527006"/>
                  <a:pt x="36551865" y="9860380"/>
                </a:cubicBezTo>
                <a:cubicBezTo>
                  <a:pt x="34091693" y="10927180"/>
                  <a:pt x="31968605" y="11461573"/>
                  <a:pt x="29876296" y="11764394"/>
                </a:cubicBezTo>
                <a:cubicBezTo>
                  <a:pt x="27783987" y="12067215"/>
                  <a:pt x="26124352" y="11655534"/>
                  <a:pt x="23998012" y="11677306"/>
                </a:cubicBezTo>
                <a:cubicBezTo>
                  <a:pt x="21871668" y="11699078"/>
                  <a:pt x="17118240" y="11895022"/>
                  <a:pt x="17118240" y="11895022"/>
                </a:cubicBezTo>
                <a:cubicBezTo>
                  <a:pt x="14556468" y="11996622"/>
                  <a:pt x="10760981" y="12272390"/>
                  <a:pt x="8627382" y="12286906"/>
                </a:cubicBezTo>
                <a:cubicBezTo>
                  <a:pt x="6493782" y="12301418"/>
                  <a:pt x="7001782" y="11764390"/>
                  <a:pt x="4316639" y="11982106"/>
                </a:cubicBezTo>
                <a:cubicBezTo>
                  <a:pt x="3141889" y="12077358"/>
                  <a:pt x="1746278" y="12435138"/>
                  <a:pt x="412393" y="12812978"/>
                </a:cubicBezTo>
                <a:lnTo>
                  <a:pt x="0" y="12931118"/>
                </a:lnTo>
                <a:lnTo>
                  <a:pt x="0" y="9413286"/>
                </a:lnTo>
                <a:lnTo>
                  <a:pt x="176538" y="9394750"/>
                </a:lnTo>
                <a:cubicBezTo>
                  <a:pt x="1287575" y="9278026"/>
                  <a:pt x="2505981" y="9148190"/>
                  <a:pt x="3358696" y="9021190"/>
                </a:cubicBezTo>
                <a:cubicBezTo>
                  <a:pt x="4723039" y="8817990"/>
                  <a:pt x="5274582" y="8963134"/>
                  <a:pt x="6580868" y="9151818"/>
                </a:cubicBezTo>
                <a:cubicBezTo>
                  <a:pt x="7887153" y="9340506"/>
                  <a:pt x="8975725" y="8433362"/>
                  <a:pt x="9890125" y="8324506"/>
                </a:cubicBezTo>
                <a:cubicBezTo>
                  <a:pt x="10804524" y="8215650"/>
                  <a:pt x="11247211" y="8404334"/>
                  <a:pt x="12067268" y="8498678"/>
                </a:cubicBezTo>
                <a:cubicBezTo>
                  <a:pt x="12887324" y="8593022"/>
                  <a:pt x="13896068" y="9122794"/>
                  <a:pt x="14810468" y="8890562"/>
                </a:cubicBezTo>
                <a:cubicBezTo>
                  <a:pt x="15724868" y="8658334"/>
                  <a:pt x="16537668" y="7460906"/>
                  <a:pt x="17553668" y="7105306"/>
                </a:cubicBezTo>
                <a:cubicBezTo>
                  <a:pt x="18569668" y="6749706"/>
                  <a:pt x="19433268" y="6865822"/>
                  <a:pt x="20906468" y="6756962"/>
                </a:cubicBezTo>
                <a:cubicBezTo>
                  <a:pt x="22379668" y="6648106"/>
                  <a:pt x="24701952" y="6749706"/>
                  <a:pt x="26392868" y="6452162"/>
                </a:cubicBezTo>
                <a:cubicBezTo>
                  <a:pt x="28083780" y="6154622"/>
                  <a:pt x="29353784" y="5682906"/>
                  <a:pt x="31051952" y="4971706"/>
                </a:cubicBezTo>
                <a:cubicBezTo>
                  <a:pt x="32750124" y="4260506"/>
                  <a:pt x="34738584" y="3063079"/>
                  <a:pt x="36581896" y="2184966"/>
                </a:cubicBezTo>
                <a:cubicBezTo>
                  <a:pt x="37769968" y="1618993"/>
                  <a:pt x="39277608" y="618895"/>
                  <a:pt x="40486904" y="64900"/>
                </a:cubicBezTo>
                <a:lnTo>
                  <a:pt x="40636824" y="0"/>
                </a:lnTo>
                <a:close/>
              </a:path>
            </a:pathLst>
          </a:custGeom>
          <a:gradFill flip="none" rotWithShape="1">
            <a:gsLst>
              <a:gs pos="0">
                <a:schemeClr val="bg1"/>
              </a:gs>
              <a:gs pos="100000">
                <a:schemeClr val="accent2"/>
              </a:gs>
            </a:gsLst>
            <a:lin ang="4800000" scaled="0"/>
            <a:tileRect/>
          </a:gradFill>
          <a:ln w="28575">
            <a:solidFill>
              <a:srgbClr val="F13A0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40" name="Freeform: Shape 139"/>
          <p:cNvSpPr/>
          <p:nvPr/>
        </p:nvSpPr>
        <p:spPr>
          <a:xfrm>
            <a:off x="604819" y="2359753"/>
            <a:ext cx="9812574" cy="2262880"/>
          </a:xfrm>
          <a:custGeom>
            <a:avLst/>
            <a:gdLst>
              <a:gd name="connsiteX0" fmla="*/ 40636824 w 40636824"/>
              <a:gd name="connsiteY0" fmla="*/ 0 h 9066600"/>
              <a:gd name="connsiteX1" fmla="*/ 40636824 w 40636824"/>
              <a:gd name="connsiteY1" fmla="*/ 2959085 h 9066600"/>
              <a:gd name="connsiteX2" fmla="*/ 40119224 w 40636824"/>
              <a:gd name="connsiteY2" fmla="*/ 3180273 h 9066600"/>
              <a:gd name="connsiteX3" fmla="*/ 34599816 w 40636824"/>
              <a:gd name="connsiteY3" fmla="*/ 5530343 h 9066600"/>
              <a:gd name="connsiteX4" fmla="*/ 29026328 w 40636824"/>
              <a:gd name="connsiteY4" fmla="*/ 8665427 h 9066600"/>
              <a:gd name="connsiteX5" fmla="*/ 23235124 w 40636824"/>
              <a:gd name="connsiteY5" fmla="*/ 9057313 h 9066600"/>
              <a:gd name="connsiteX6" fmla="*/ 18358328 w 40636824"/>
              <a:gd name="connsiteY6" fmla="*/ 8534799 h 9066600"/>
              <a:gd name="connsiteX7" fmla="*/ 14526556 w 40636824"/>
              <a:gd name="connsiteY7" fmla="*/ 7272056 h 9066600"/>
              <a:gd name="connsiteX8" fmla="*/ 10346443 w 40636824"/>
              <a:gd name="connsiteY8" fmla="*/ 7881657 h 9066600"/>
              <a:gd name="connsiteX9" fmla="*/ 6340500 w 40636824"/>
              <a:gd name="connsiteY9" fmla="*/ 6662456 h 9066600"/>
              <a:gd name="connsiteX10" fmla="*/ 1376614 w 40636824"/>
              <a:gd name="connsiteY10" fmla="*/ 6618913 h 9066600"/>
              <a:gd name="connsiteX11" fmla="*/ 246880 w 40636824"/>
              <a:gd name="connsiteY11" fmla="*/ 6391334 h 9066600"/>
              <a:gd name="connsiteX12" fmla="*/ 0 w 40636824"/>
              <a:gd name="connsiteY12" fmla="*/ 6326395 h 9066600"/>
              <a:gd name="connsiteX13" fmla="*/ 0 w 40636824"/>
              <a:gd name="connsiteY13" fmla="*/ 2127923 h 9066600"/>
              <a:gd name="connsiteX14" fmla="*/ 122612 w 40636824"/>
              <a:gd name="connsiteY14" fmla="*/ 2126236 h 9066600"/>
              <a:gd name="connsiteX15" fmla="*/ 27241068 w 40636824"/>
              <a:gd name="connsiteY15" fmla="*/ 2090458 h 9066600"/>
              <a:gd name="connsiteX16" fmla="*/ 40608728 w 40636824"/>
              <a:gd name="connsiteY16" fmla="*/ 400 h 9066600"/>
              <a:gd name="connsiteX0" fmla="*/ 40636824 w 40636824"/>
              <a:gd name="connsiteY0" fmla="*/ 0 h 9065653"/>
              <a:gd name="connsiteX1" fmla="*/ 40636824 w 40636824"/>
              <a:gd name="connsiteY1" fmla="*/ 2959085 h 9065653"/>
              <a:gd name="connsiteX2" fmla="*/ 40119224 w 40636824"/>
              <a:gd name="connsiteY2" fmla="*/ 3180273 h 9065653"/>
              <a:gd name="connsiteX3" fmla="*/ 34599816 w 40636824"/>
              <a:gd name="connsiteY3" fmla="*/ 5530343 h 9065653"/>
              <a:gd name="connsiteX4" fmla="*/ 29026328 w 40636824"/>
              <a:gd name="connsiteY4" fmla="*/ 8665427 h 9065653"/>
              <a:gd name="connsiteX5" fmla="*/ 23235124 w 40636824"/>
              <a:gd name="connsiteY5" fmla="*/ 9057313 h 9065653"/>
              <a:gd name="connsiteX6" fmla="*/ 18358328 w 40636824"/>
              <a:gd name="connsiteY6" fmla="*/ 8534799 h 9065653"/>
              <a:gd name="connsiteX7" fmla="*/ 14569536 w 40636824"/>
              <a:gd name="connsiteY7" fmla="*/ 7521438 h 9065653"/>
              <a:gd name="connsiteX8" fmla="*/ 10346443 w 40636824"/>
              <a:gd name="connsiteY8" fmla="*/ 7881657 h 9065653"/>
              <a:gd name="connsiteX9" fmla="*/ 6340500 w 40636824"/>
              <a:gd name="connsiteY9" fmla="*/ 6662456 h 9065653"/>
              <a:gd name="connsiteX10" fmla="*/ 1376614 w 40636824"/>
              <a:gd name="connsiteY10" fmla="*/ 6618913 h 9065653"/>
              <a:gd name="connsiteX11" fmla="*/ 246880 w 40636824"/>
              <a:gd name="connsiteY11" fmla="*/ 6391334 h 9065653"/>
              <a:gd name="connsiteX12" fmla="*/ 0 w 40636824"/>
              <a:gd name="connsiteY12" fmla="*/ 6326395 h 9065653"/>
              <a:gd name="connsiteX13" fmla="*/ 0 w 40636824"/>
              <a:gd name="connsiteY13" fmla="*/ 2127923 h 9065653"/>
              <a:gd name="connsiteX14" fmla="*/ 122612 w 40636824"/>
              <a:gd name="connsiteY14" fmla="*/ 2126236 h 9065653"/>
              <a:gd name="connsiteX15" fmla="*/ 27241068 w 40636824"/>
              <a:gd name="connsiteY15" fmla="*/ 2090458 h 9065653"/>
              <a:gd name="connsiteX16" fmla="*/ 40608728 w 40636824"/>
              <a:gd name="connsiteY16" fmla="*/ 400 h 9065653"/>
              <a:gd name="connsiteX17" fmla="*/ 40636824 w 40636824"/>
              <a:gd name="connsiteY17" fmla="*/ 0 h 906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36824" h="9065653">
                <a:moveTo>
                  <a:pt x="40636824" y="0"/>
                </a:moveTo>
                <a:lnTo>
                  <a:pt x="40636824" y="2959085"/>
                </a:lnTo>
                <a:lnTo>
                  <a:pt x="40119224" y="3180273"/>
                </a:lnTo>
                <a:cubicBezTo>
                  <a:pt x="38209964" y="3986018"/>
                  <a:pt x="35938760" y="4864954"/>
                  <a:pt x="34599816" y="5530343"/>
                </a:cubicBezTo>
                <a:cubicBezTo>
                  <a:pt x="32219468" y="6713256"/>
                  <a:pt x="30920440" y="8077599"/>
                  <a:pt x="29026328" y="8665427"/>
                </a:cubicBezTo>
                <a:cubicBezTo>
                  <a:pt x="27132212" y="9253255"/>
                  <a:pt x="25361470" y="8991999"/>
                  <a:pt x="23235124" y="9057313"/>
                </a:cubicBezTo>
                <a:cubicBezTo>
                  <a:pt x="21108784" y="9122627"/>
                  <a:pt x="19802593" y="8790778"/>
                  <a:pt x="18358328" y="8534799"/>
                </a:cubicBezTo>
                <a:cubicBezTo>
                  <a:pt x="16914063" y="8278820"/>
                  <a:pt x="15904850" y="7630295"/>
                  <a:pt x="14569536" y="7521438"/>
                </a:cubicBezTo>
                <a:cubicBezTo>
                  <a:pt x="13234221" y="7412581"/>
                  <a:pt x="11717949" y="8024821"/>
                  <a:pt x="10346443" y="7881657"/>
                </a:cubicBezTo>
                <a:cubicBezTo>
                  <a:pt x="8974937" y="7738493"/>
                  <a:pt x="7835472" y="6872913"/>
                  <a:pt x="6340500" y="6662456"/>
                </a:cubicBezTo>
                <a:cubicBezTo>
                  <a:pt x="4845529" y="6451999"/>
                  <a:pt x="2878843" y="6865656"/>
                  <a:pt x="1376614" y="6618913"/>
                </a:cubicBezTo>
                <a:cubicBezTo>
                  <a:pt x="1001057" y="6557227"/>
                  <a:pt x="620964" y="6481481"/>
                  <a:pt x="246880" y="6391334"/>
                </a:cubicBezTo>
                <a:lnTo>
                  <a:pt x="0" y="6326395"/>
                </a:lnTo>
                <a:lnTo>
                  <a:pt x="0" y="2127923"/>
                </a:lnTo>
                <a:lnTo>
                  <a:pt x="122612" y="2126236"/>
                </a:lnTo>
                <a:cubicBezTo>
                  <a:pt x="7846124" y="2030639"/>
                  <a:pt x="21255628" y="2396958"/>
                  <a:pt x="27241068" y="2090458"/>
                </a:cubicBezTo>
                <a:cubicBezTo>
                  <a:pt x="34752216" y="1705830"/>
                  <a:pt x="37930840" y="87487"/>
                  <a:pt x="40608728" y="400"/>
                </a:cubicBezTo>
                <a:lnTo>
                  <a:pt x="40636824" y="0"/>
                </a:lnTo>
                <a:close/>
              </a:path>
            </a:pathLst>
          </a:custGeom>
          <a:gradFill flip="none" rotWithShape="1">
            <a:gsLst>
              <a:gs pos="0">
                <a:schemeClr val="bg1"/>
              </a:gs>
              <a:gs pos="100000">
                <a:srgbClr val="CA80D6"/>
              </a:gs>
            </a:gsLst>
            <a:lin ang="4800000" scaled="0"/>
            <a:tileRect/>
          </a:gradFill>
          <a:ln w="28575">
            <a:solidFill>
              <a:srgbClr val="CA80D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39" name="Freeform: Shape 138"/>
          <p:cNvSpPr/>
          <p:nvPr/>
        </p:nvSpPr>
        <p:spPr>
          <a:xfrm>
            <a:off x="604807" y="1685839"/>
            <a:ext cx="9812586" cy="1893059"/>
          </a:xfrm>
          <a:custGeom>
            <a:avLst/>
            <a:gdLst>
              <a:gd name="connsiteX0" fmla="*/ 27539353 w 40651197"/>
              <a:gd name="connsiteY0" fmla="*/ 610 h 7584060"/>
              <a:gd name="connsiteX1" fmla="*/ 40518105 w 40651197"/>
              <a:gd name="connsiteY1" fmla="*/ 1135349 h 7584060"/>
              <a:gd name="connsiteX2" fmla="*/ 40651197 w 40651197"/>
              <a:gd name="connsiteY2" fmla="*/ 1158865 h 7584060"/>
              <a:gd name="connsiteX3" fmla="*/ 40651197 w 40651197"/>
              <a:gd name="connsiteY3" fmla="*/ 3522845 h 7584060"/>
              <a:gd name="connsiteX4" fmla="*/ 40620317 w 40651197"/>
              <a:gd name="connsiteY4" fmla="*/ 3532335 h 7584060"/>
              <a:gd name="connsiteX5" fmla="*/ 34114329 w 40651197"/>
              <a:gd name="connsiteY5" fmla="*/ 5225753 h 7584060"/>
              <a:gd name="connsiteX6" fmla="*/ 26233069 w 40651197"/>
              <a:gd name="connsiteY6" fmla="*/ 6270780 h 7584060"/>
              <a:gd name="connsiteX7" fmla="*/ 20354781 w 40651197"/>
              <a:gd name="connsiteY7" fmla="*/ 7577067 h 7584060"/>
              <a:gd name="connsiteX8" fmla="*/ 12168728 w 40651197"/>
              <a:gd name="connsiteY8" fmla="*/ 6749752 h 7584060"/>
              <a:gd name="connsiteX9" fmla="*/ 8032156 w 40651197"/>
              <a:gd name="connsiteY9" fmla="*/ 5878896 h 7584060"/>
              <a:gd name="connsiteX10" fmla="*/ 3460156 w 40651197"/>
              <a:gd name="connsiteY10" fmla="*/ 6357866 h 7584060"/>
              <a:gd name="connsiteX11" fmla="*/ 860850 w 40651197"/>
              <a:gd name="connsiteY11" fmla="*/ 6110897 h 7584060"/>
              <a:gd name="connsiteX12" fmla="*/ 0 w 40651197"/>
              <a:gd name="connsiteY12" fmla="*/ 5990749 h 7584060"/>
              <a:gd name="connsiteX13" fmla="*/ 0 w 40651197"/>
              <a:gd name="connsiteY13" fmla="*/ 1541110 h 7584060"/>
              <a:gd name="connsiteX14" fmla="*/ 151127 w 40651197"/>
              <a:gd name="connsiteY14" fmla="*/ 1529341 h 7584060"/>
              <a:gd name="connsiteX15" fmla="*/ 27539353 w 40651197"/>
              <a:gd name="connsiteY15" fmla="*/ 610 h 75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51197" h="7584060">
                <a:moveTo>
                  <a:pt x="27539353" y="610"/>
                </a:moveTo>
                <a:cubicBezTo>
                  <a:pt x="33376821" y="-22977"/>
                  <a:pt x="37714745" y="643320"/>
                  <a:pt x="40518105" y="1135349"/>
                </a:cubicBezTo>
                <a:lnTo>
                  <a:pt x="40651197" y="1158865"/>
                </a:lnTo>
                <a:lnTo>
                  <a:pt x="40651197" y="3522845"/>
                </a:lnTo>
                <a:lnTo>
                  <a:pt x="40620317" y="3532335"/>
                </a:lnTo>
                <a:cubicBezTo>
                  <a:pt x="38619057" y="4141539"/>
                  <a:pt x="35947893" y="4835227"/>
                  <a:pt x="34114329" y="5225753"/>
                </a:cubicBezTo>
                <a:cubicBezTo>
                  <a:pt x="31320325" y="5820838"/>
                  <a:pt x="28526325" y="5878894"/>
                  <a:pt x="26233069" y="6270780"/>
                </a:cubicBezTo>
                <a:cubicBezTo>
                  <a:pt x="23939809" y="6662667"/>
                  <a:pt x="22698841" y="7497238"/>
                  <a:pt x="20354781" y="7577067"/>
                </a:cubicBezTo>
                <a:cubicBezTo>
                  <a:pt x="18010725" y="7656895"/>
                  <a:pt x="14222500" y="7032782"/>
                  <a:pt x="12168728" y="6749752"/>
                </a:cubicBezTo>
                <a:cubicBezTo>
                  <a:pt x="10114957" y="6466724"/>
                  <a:pt x="9483585" y="5944209"/>
                  <a:pt x="8032156" y="5878896"/>
                </a:cubicBezTo>
                <a:cubicBezTo>
                  <a:pt x="6580727" y="5813581"/>
                  <a:pt x="5288956" y="6473979"/>
                  <a:pt x="3460156" y="6357866"/>
                </a:cubicBezTo>
                <a:cubicBezTo>
                  <a:pt x="2774356" y="6314324"/>
                  <a:pt x="1825258" y="6232000"/>
                  <a:pt x="860850" y="6110897"/>
                </a:cubicBezTo>
                <a:lnTo>
                  <a:pt x="0" y="5990749"/>
                </a:lnTo>
                <a:lnTo>
                  <a:pt x="0" y="1541110"/>
                </a:lnTo>
                <a:lnTo>
                  <a:pt x="151127" y="1529341"/>
                </a:lnTo>
                <a:cubicBezTo>
                  <a:pt x="5999674" y="1075574"/>
                  <a:pt x="20803817" y="27825"/>
                  <a:pt x="27539353" y="610"/>
                </a:cubicBezTo>
                <a:close/>
              </a:path>
            </a:pathLst>
          </a:custGeom>
          <a:gradFill flip="none" rotWithShape="1">
            <a:gsLst>
              <a:gs pos="0">
                <a:schemeClr val="bg1"/>
              </a:gs>
              <a:gs pos="100000">
                <a:srgbClr val="FFFF00"/>
              </a:gs>
            </a:gsLst>
            <a:lin ang="5400000" scaled="1"/>
            <a:tileRect/>
          </a:gra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38" name="Freeform: Shape 137"/>
          <p:cNvSpPr/>
          <p:nvPr/>
        </p:nvSpPr>
        <p:spPr>
          <a:xfrm>
            <a:off x="604819" y="1042242"/>
            <a:ext cx="9812574" cy="1573608"/>
          </a:xfrm>
          <a:custGeom>
            <a:avLst/>
            <a:gdLst>
              <a:gd name="connsiteX0" fmla="*/ 12321035 w 40636824"/>
              <a:gd name="connsiteY0" fmla="*/ 94 h 6221165"/>
              <a:gd name="connsiteX1" fmla="*/ 40448184 w 40636824"/>
              <a:gd name="connsiteY1" fmla="*/ 573309 h 6221165"/>
              <a:gd name="connsiteX2" fmla="*/ 40636824 w 40636824"/>
              <a:gd name="connsiteY2" fmla="*/ 584715 h 6221165"/>
              <a:gd name="connsiteX3" fmla="*/ 40636824 w 40636824"/>
              <a:gd name="connsiteY3" fmla="*/ 4856697 h 6221165"/>
              <a:gd name="connsiteX4" fmla="*/ 40538308 w 40636824"/>
              <a:gd name="connsiteY4" fmla="*/ 4867499 h 6221165"/>
              <a:gd name="connsiteX5" fmla="*/ 32475720 w 40636824"/>
              <a:gd name="connsiteY5" fmla="*/ 5763586 h 6221165"/>
              <a:gd name="connsiteX6" fmla="*/ 26906192 w 40636824"/>
              <a:gd name="connsiteY6" fmla="*/ 5181696 h 6221165"/>
              <a:gd name="connsiteX7" fmla="*/ 20380702 w 40636824"/>
              <a:gd name="connsiteY7" fmla="*/ 6220786 h 6221165"/>
              <a:gd name="connsiteX8" fmla="*/ 16099644 w 40636824"/>
              <a:gd name="connsiteY8" fmla="*/ 5300449 h 6221165"/>
              <a:gd name="connsiteX9" fmla="*/ 11840365 w 40636824"/>
              <a:gd name="connsiteY9" fmla="*/ 5140133 h 6221165"/>
              <a:gd name="connsiteX10" fmla="*/ 7953174 w 40636824"/>
              <a:gd name="connsiteY10" fmla="*/ 4558243 h 6221165"/>
              <a:gd name="connsiteX11" fmla="*/ 3737435 w 40636824"/>
              <a:gd name="connsiteY11" fmla="*/ 5478580 h 6221165"/>
              <a:gd name="connsiteX12" fmla="*/ 370305 w 40636824"/>
              <a:gd name="connsiteY12" fmla="*/ 5418654 h 6221165"/>
              <a:gd name="connsiteX13" fmla="*/ 0 w 40636824"/>
              <a:gd name="connsiteY13" fmla="*/ 5355694 h 6221165"/>
              <a:gd name="connsiteX14" fmla="*/ 0 w 40636824"/>
              <a:gd name="connsiteY14" fmla="*/ 168213 h 6221165"/>
              <a:gd name="connsiteX15" fmla="*/ 279554 w 40636824"/>
              <a:gd name="connsiteY15" fmla="*/ 158274 h 6221165"/>
              <a:gd name="connsiteX16" fmla="*/ 12321035 w 40636824"/>
              <a:gd name="connsiteY16" fmla="*/ 94 h 6221165"/>
              <a:gd name="connsiteX0" fmla="*/ 12321035 w 40636824"/>
              <a:gd name="connsiteY0" fmla="*/ 94 h 6221165"/>
              <a:gd name="connsiteX1" fmla="*/ 40448184 w 40636824"/>
              <a:gd name="connsiteY1" fmla="*/ 573309 h 6221165"/>
              <a:gd name="connsiteX2" fmla="*/ 40636824 w 40636824"/>
              <a:gd name="connsiteY2" fmla="*/ 584715 h 6221165"/>
              <a:gd name="connsiteX3" fmla="*/ 40636824 w 40636824"/>
              <a:gd name="connsiteY3" fmla="*/ 4856697 h 6221165"/>
              <a:gd name="connsiteX4" fmla="*/ 40538308 w 40636824"/>
              <a:gd name="connsiteY4" fmla="*/ 4867499 h 6221165"/>
              <a:gd name="connsiteX5" fmla="*/ 32475720 w 40636824"/>
              <a:gd name="connsiteY5" fmla="*/ 5763586 h 6221165"/>
              <a:gd name="connsiteX6" fmla="*/ 26906192 w 40636824"/>
              <a:gd name="connsiteY6" fmla="*/ 5181696 h 6221165"/>
              <a:gd name="connsiteX7" fmla="*/ 20380702 w 40636824"/>
              <a:gd name="connsiteY7" fmla="*/ 6220786 h 6221165"/>
              <a:gd name="connsiteX8" fmla="*/ 15283025 w 40636824"/>
              <a:gd name="connsiteY8" fmla="*/ 5300449 h 6221165"/>
              <a:gd name="connsiteX9" fmla="*/ 11840365 w 40636824"/>
              <a:gd name="connsiteY9" fmla="*/ 5140133 h 6221165"/>
              <a:gd name="connsiteX10" fmla="*/ 7953174 w 40636824"/>
              <a:gd name="connsiteY10" fmla="*/ 4558243 h 6221165"/>
              <a:gd name="connsiteX11" fmla="*/ 3737435 w 40636824"/>
              <a:gd name="connsiteY11" fmla="*/ 5478580 h 6221165"/>
              <a:gd name="connsiteX12" fmla="*/ 370305 w 40636824"/>
              <a:gd name="connsiteY12" fmla="*/ 5418654 h 6221165"/>
              <a:gd name="connsiteX13" fmla="*/ 0 w 40636824"/>
              <a:gd name="connsiteY13" fmla="*/ 5355694 h 6221165"/>
              <a:gd name="connsiteX14" fmla="*/ 0 w 40636824"/>
              <a:gd name="connsiteY14" fmla="*/ 168213 h 6221165"/>
              <a:gd name="connsiteX15" fmla="*/ 279554 w 40636824"/>
              <a:gd name="connsiteY15" fmla="*/ 158274 h 6221165"/>
              <a:gd name="connsiteX16" fmla="*/ 12321035 w 40636824"/>
              <a:gd name="connsiteY16" fmla="*/ 94 h 6221165"/>
              <a:gd name="connsiteX0" fmla="*/ 12321035 w 40636824"/>
              <a:gd name="connsiteY0" fmla="*/ 94 h 6304261"/>
              <a:gd name="connsiteX1" fmla="*/ 40448184 w 40636824"/>
              <a:gd name="connsiteY1" fmla="*/ 573309 h 6304261"/>
              <a:gd name="connsiteX2" fmla="*/ 40636824 w 40636824"/>
              <a:gd name="connsiteY2" fmla="*/ 584715 h 6304261"/>
              <a:gd name="connsiteX3" fmla="*/ 40636824 w 40636824"/>
              <a:gd name="connsiteY3" fmla="*/ 4856697 h 6304261"/>
              <a:gd name="connsiteX4" fmla="*/ 40538308 w 40636824"/>
              <a:gd name="connsiteY4" fmla="*/ 4867499 h 6304261"/>
              <a:gd name="connsiteX5" fmla="*/ 32475720 w 40636824"/>
              <a:gd name="connsiteY5" fmla="*/ 5763586 h 6304261"/>
              <a:gd name="connsiteX6" fmla="*/ 26906192 w 40636824"/>
              <a:gd name="connsiteY6" fmla="*/ 5181696 h 6304261"/>
              <a:gd name="connsiteX7" fmla="*/ 19435143 w 40636824"/>
              <a:gd name="connsiteY7" fmla="*/ 6303913 h 6304261"/>
              <a:gd name="connsiteX8" fmla="*/ 15283025 w 40636824"/>
              <a:gd name="connsiteY8" fmla="*/ 5300449 h 6304261"/>
              <a:gd name="connsiteX9" fmla="*/ 11840365 w 40636824"/>
              <a:gd name="connsiteY9" fmla="*/ 5140133 h 6304261"/>
              <a:gd name="connsiteX10" fmla="*/ 7953174 w 40636824"/>
              <a:gd name="connsiteY10" fmla="*/ 4558243 h 6304261"/>
              <a:gd name="connsiteX11" fmla="*/ 3737435 w 40636824"/>
              <a:gd name="connsiteY11" fmla="*/ 5478580 h 6304261"/>
              <a:gd name="connsiteX12" fmla="*/ 370305 w 40636824"/>
              <a:gd name="connsiteY12" fmla="*/ 5418654 h 6304261"/>
              <a:gd name="connsiteX13" fmla="*/ 0 w 40636824"/>
              <a:gd name="connsiteY13" fmla="*/ 5355694 h 6304261"/>
              <a:gd name="connsiteX14" fmla="*/ 0 w 40636824"/>
              <a:gd name="connsiteY14" fmla="*/ 168213 h 6304261"/>
              <a:gd name="connsiteX15" fmla="*/ 279554 w 40636824"/>
              <a:gd name="connsiteY15" fmla="*/ 158274 h 6304261"/>
              <a:gd name="connsiteX16" fmla="*/ 12321035 w 40636824"/>
              <a:gd name="connsiteY16" fmla="*/ 94 h 630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36824" h="6304261">
                <a:moveTo>
                  <a:pt x="12321035" y="94"/>
                </a:moveTo>
                <a:cubicBezTo>
                  <a:pt x="22459256" y="-5230"/>
                  <a:pt x="34396880" y="216216"/>
                  <a:pt x="40448184" y="573309"/>
                </a:cubicBezTo>
                <a:lnTo>
                  <a:pt x="40636824" y="584715"/>
                </a:lnTo>
                <a:lnTo>
                  <a:pt x="40636824" y="4856697"/>
                </a:lnTo>
                <a:lnTo>
                  <a:pt x="40538308" y="4867499"/>
                </a:lnTo>
                <a:cubicBezTo>
                  <a:pt x="38738988" y="5071116"/>
                  <a:pt x="34703704" y="5709901"/>
                  <a:pt x="32475720" y="5763586"/>
                </a:cubicBezTo>
                <a:cubicBezTo>
                  <a:pt x="30175864" y="5819005"/>
                  <a:pt x="29079622" y="5091642"/>
                  <a:pt x="26906192" y="5181696"/>
                </a:cubicBezTo>
                <a:cubicBezTo>
                  <a:pt x="24732763" y="5271751"/>
                  <a:pt x="21372337" y="6284121"/>
                  <a:pt x="19435143" y="6303913"/>
                </a:cubicBezTo>
                <a:cubicBezTo>
                  <a:pt x="17497949" y="6323705"/>
                  <a:pt x="16548821" y="5494412"/>
                  <a:pt x="15283025" y="5300449"/>
                </a:cubicBezTo>
                <a:cubicBezTo>
                  <a:pt x="14017229" y="5106486"/>
                  <a:pt x="13062007" y="5263834"/>
                  <a:pt x="11840365" y="5140133"/>
                </a:cubicBezTo>
                <a:cubicBezTo>
                  <a:pt x="10618723" y="5016432"/>
                  <a:pt x="9303662" y="4501834"/>
                  <a:pt x="7953174" y="4558243"/>
                </a:cubicBezTo>
                <a:cubicBezTo>
                  <a:pt x="6602687" y="4614649"/>
                  <a:pt x="5458037" y="5284944"/>
                  <a:pt x="3737435" y="5478580"/>
                </a:cubicBezTo>
                <a:cubicBezTo>
                  <a:pt x="2769597" y="5587499"/>
                  <a:pt x="1505964" y="5589540"/>
                  <a:pt x="370305" y="5418654"/>
                </a:cubicBezTo>
                <a:lnTo>
                  <a:pt x="0" y="5355694"/>
                </a:lnTo>
                <a:lnTo>
                  <a:pt x="0" y="168213"/>
                </a:lnTo>
                <a:lnTo>
                  <a:pt x="279554" y="158274"/>
                </a:lnTo>
                <a:cubicBezTo>
                  <a:pt x="3427847" y="52353"/>
                  <a:pt x="7686422" y="2529"/>
                  <a:pt x="12321035" y="94"/>
                </a:cubicBezTo>
                <a:close/>
              </a:path>
            </a:pathLst>
          </a:custGeom>
          <a:gradFill flip="none" rotWithShape="1">
            <a:gsLst>
              <a:gs pos="0">
                <a:schemeClr val="bg1"/>
              </a:gs>
              <a:gs pos="100000">
                <a:srgbClr val="00B0F0"/>
              </a:gs>
            </a:gsLst>
            <a:lin ang="5400000" scaled="1"/>
            <a:tileRect/>
          </a:gra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585798" y="979930"/>
            <a:ext cx="1986752" cy="293886"/>
          </a:xfrm>
          <a:prstGeom prst="rect">
            <a:avLst/>
          </a:prstGeom>
          <a:solidFill>
            <a:srgbClr val="99CC00"/>
          </a:solidFill>
          <a:ln w="28575">
            <a:solidFill>
              <a:schemeClr val="bg1"/>
            </a:solidFill>
          </a:ln>
        </p:spPr>
        <p:txBody>
          <a:bodyPr wrap="square" rtlCol="0" anchor="ctr">
            <a:noAutofit/>
          </a:bodyPr>
          <a:lstStyle/>
          <a:p>
            <a:pPr algn="ctr"/>
            <a:r>
              <a:rPr lang="en-ZA" sz="1348" b="1" dirty="0">
                <a:solidFill>
                  <a:prstClr val="white"/>
                </a:solidFill>
                <a:latin typeface="Arial" panose="020B0604020202020204" pitchFamily="34" charset="0"/>
                <a:cs typeface="Arial" panose="020B0604020202020204" pitchFamily="34" charset="0"/>
              </a:rPr>
              <a:t>Inputs</a:t>
            </a:r>
          </a:p>
        </p:txBody>
      </p:sp>
      <p:sp>
        <p:nvSpPr>
          <p:cNvPr id="12" name="TextBox 11"/>
          <p:cNvSpPr txBox="1"/>
          <p:nvPr/>
        </p:nvSpPr>
        <p:spPr>
          <a:xfrm>
            <a:off x="2567077" y="979930"/>
            <a:ext cx="1964275"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Activities</a:t>
            </a:r>
          </a:p>
        </p:txBody>
      </p:sp>
      <p:sp>
        <p:nvSpPr>
          <p:cNvPr id="13" name="TextBox 12"/>
          <p:cNvSpPr txBox="1"/>
          <p:nvPr/>
        </p:nvSpPr>
        <p:spPr>
          <a:xfrm>
            <a:off x="4531352" y="979930"/>
            <a:ext cx="1964275"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Outputs</a:t>
            </a:r>
          </a:p>
        </p:txBody>
      </p:sp>
      <p:sp>
        <p:nvSpPr>
          <p:cNvPr id="14" name="TextBox 13"/>
          <p:cNvSpPr txBox="1"/>
          <p:nvPr/>
        </p:nvSpPr>
        <p:spPr>
          <a:xfrm>
            <a:off x="6495626" y="979930"/>
            <a:ext cx="1964275"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Outcomes</a:t>
            </a:r>
          </a:p>
        </p:txBody>
      </p:sp>
      <p:sp>
        <p:nvSpPr>
          <p:cNvPr id="15" name="TextBox 14"/>
          <p:cNvSpPr txBox="1"/>
          <p:nvPr/>
        </p:nvSpPr>
        <p:spPr>
          <a:xfrm>
            <a:off x="8453119" y="979930"/>
            <a:ext cx="1982820"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Impact</a:t>
            </a:r>
          </a:p>
        </p:txBody>
      </p:sp>
      <p:grpSp>
        <p:nvGrpSpPr>
          <p:cNvPr id="26" name="Group 25"/>
          <p:cNvGrpSpPr/>
          <p:nvPr/>
        </p:nvGrpSpPr>
        <p:grpSpPr>
          <a:xfrm>
            <a:off x="3777" y="-32511"/>
            <a:ext cx="10684259" cy="783548"/>
            <a:chOff x="0" y="-135596"/>
            <a:chExt cx="42803763" cy="3139087"/>
          </a:xfrm>
        </p:grpSpPr>
        <p:sp>
          <p:nvSpPr>
            <p:cNvPr id="19" name="Rectangle 18"/>
            <p:cNvSpPr/>
            <p:nvPr/>
          </p:nvSpPr>
          <p:spPr>
            <a:xfrm>
              <a:off x="0" y="-17973"/>
              <a:ext cx="42803763" cy="286789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12" dirty="0">
                <a:solidFill>
                  <a:prstClr val="white"/>
                </a:solidFill>
              </a:endParaRPr>
            </a:p>
          </p:txBody>
        </p:sp>
        <p:sp>
          <p:nvSpPr>
            <p:cNvPr id="20" name="Rectangle 19"/>
            <p:cNvSpPr/>
            <p:nvPr/>
          </p:nvSpPr>
          <p:spPr>
            <a:xfrm>
              <a:off x="961679" y="-135596"/>
              <a:ext cx="14283154" cy="3139087"/>
            </a:xfrm>
            <a:prstGeom prst="rect">
              <a:avLst/>
            </a:prstGeom>
          </p:spPr>
          <p:txBody>
            <a:bodyPr wrap="square" anchor="ctr">
              <a:spAutoFit/>
            </a:bodyPr>
            <a:lstStyle/>
            <a:p>
              <a:r>
                <a:rPr lang="en-ZA" sz="2246" b="1" spc="125" dirty="0">
                  <a:solidFill>
                    <a:prstClr val="white"/>
                  </a:solidFill>
                  <a:latin typeface="AngryBirds" pitchFamily="2" charset="0"/>
                  <a:ea typeface="Hand Of Sean" panose="02000500000000000000" pitchFamily="2" charset="-128"/>
                  <a:cs typeface="Arial" panose="020B0604020202020204" pitchFamily="34" charset="0"/>
                </a:rPr>
                <a:t>GBVC</a:t>
              </a:r>
              <a:r>
                <a:rPr lang="en-ZA" sz="2246" dirty="0">
                  <a:solidFill>
                    <a:prstClr val="white"/>
                  </a:solidFill>
                  <a:latin typeface="AngryBirds" pitchFamily="2" charset="0"/>
                  <a:ea typeface="Hand Of Sean" panose="02000500000000000000" pitchFamily="2" charset="-128"/>
                  <a:cs typeface="Arial" panose="020B0604020202020204" pitchFamily="34" charset="0"/>
                </a:rPr>
                <a:t> - Theory of Change </a:t>
              </a:r>
            </a:p>
          </p:txBody>
        </p:sp>
        <p:sp>
          <p:nvSpPr>
            <p:cNvPr id="21" name="Freeform 101"/>
            <p:cNvSpPr>
              <a:spLocks/>
            </p:cNvSpPr>
            <p:nvPr/>
          </p:nvSpPr>
          <p:spPr bwMode="auto">
            <a:xfrm>
              <a:off x="15244835" y="272970"/>
              <a:ext cx="6157046" cy="2321948"/>
            </a:xfrm>
            <a:custGeom>
              <a:avLst/>
              <a:gdLst>
                <a:gd name="T0" fmla="*/ 77 w 1121"/>
                <a:gd name="T1" fmla="*/ 256 h 400"/>
                <a:gd name="T2" fmla="*/ 119 w 1121"/>
                <a:gd name="T3" fmla="*/ 157 h 400"/>
                <a:gd name="T4" fmla="*/ 257 w 1121"/>
                <a:gd name="T5" fmla="*/ 157 h 400"/>
                <a:gd name="T6" fmla="*/ 428 w 1121"/>
                <a:gd name="T7" fmla="*/ 122 h 400"/>
                <a:gd name="T8" fmla="*/ 633 w 1121"/>
                <a:gd name="T9" fmla="*/ 10 h 400"/>
                <a:gd name="T10" fmla="*/ 779 w 1121"/>
                <a:gd name="T11" fmla="*/ 186 h 400"/>
                <a:gd name="T12" fmla="*/ 947 w 1121"/>
                <a:gd name="T13" fmla="*/ 204 h 400"/>
                <a:gd name="T14" fmla="*/ 1113 w 1121"/>
                <a:gd name="T15" fmla="*/ 292 h 400"/>
                <a:gd name="T16" fmla="*/ 914 w 1121"/>
                <a:gd name="T17" fmla="*/ 325 h 400"/>
                <a:gd name="T18" fmla="*/ 561 w 1121"/>
                <a:gd name="T19" fmla="*/ 311 h 400"/>
                <a:gd name="T20" fmla="*/ 235 w 1121"/>
                <a:gd name="T21" fmla="*/ 282 h 400"/>
                <a:gd name="T22" fmla="*/ 77 w 1121"/>
                <a:gd name="T23" fmla="*/ 25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1" h="400">
                  <a:moveTo>
                    <a:pt x="77" y="256"/>
                  </a:moveTo>
                  <a:cubicBezTo>
                    <a:pt x="77" y="256"/>
                    <a:pt x="0" y="193"/>
                    <a:pt x="119" y="157"/>
                  </a:cubicBezTo>
                  <a:cubicBezTo>
                    <a:pt x="188" y="137"/>
                    <a:pt x="257" y="157"/>
                    <a:pt x="257" y="157"/>
                  </a:cubicBezTo>
                  <a:cubicBezTo>
                    <a:pt x="257" y="157"/>
                    <a:pt x="338" y="48"/>
                    <a:pt x="428" y="122"/>
                  </a:cubicBezTo>
                  <a:cubicBezTo>
                    <a:pt x="428" y="122"/>
                    <a:pt x="480" y="0"/>
                    <a:pt x="633" y="10"/>
                  </a:cubicBezTo>
                  <a:cubicBezTo>
                    <a:pt x="787" y="20"/>
                    <a:pt x="779" y="186"/>
                    <a:pt x="779" y="186"/>
                  </a:cubicBezTo>
                  <a:cubicBezTo>
                    <a:pt x="779" y="186"/>
                    <a:pt x="901" y="101"/>
                    <a:pt x="947" y="204"/>
                  </a:cubicBezTo>
                  <a:cubicBezTo>
                    <a:pt x="947" y="204"/>
                    <a:pt x="1103" y="224"/>
                    <a:pt x="1113" y="292"/>
                  </a:cubicBezTo>
                  <a:cubicBezTo>
                    <a:pt x="1121" y="341"/>
                    <a:pt x="914" y="325"/>
                    <a:pt x="914" y="325"/>
                  </a:cubicBezTo>
                  <a:cubicBezTo>
                    <a:pt x="914" y="325"/>
                    <a:pt x="694" y="392"/>
                    <a:pt x="561" y="311"/>
                  </a:cubicBezTo>
                  <a:cubicBezTo>
                    <a:pt x="561" y="311"/>
                    <a:pt x="344" y="400"/>
                    <a:pt x="235" y="282"/>
                  </a:cubicBezTo>
                  <a:cubicBezTo>
                    <a:pt x="235" y="282"/>
                    <a:pt x="133" y="309"/>
                    <a:pt x="77" y="256"/>
                  </a:cubicBezTo>
                  <a:close/>
                </a:path>
              </a:pathLst>
            </a:custGeom>
            <a:solidFill>
              <a:schemeClr val="bg1"/>
            </a:solidFill>
            <a:ln>
              <a:noFill/>
            </a:ln>
          </p:spPr>
          <p:txBody>
            <a:bodyPr vert="horz" wrap="square" lIns="17118" tIns="8559" rIns="17118" bIns="8559" numCol="1" anchor="t" anchorCtr="0" compatLnSpc="1">
              <a:prstTxWarp prst="textNoShape">
                <a:avLst/>
              </a:prstTxWarp>
            </a:bodyPr>
            <a:lstStyle/>
            <a:p>
              <a:endParaRPr lang="en-US" sz="337">
                <a:solidFill>
                  <a:prstClr val="black"/>
                </a:solidFill>
              </a:endParaRPr>
            </a:p>
          </p:txBody>
        </p:sp>
        <p:sp>
          <p:nvSpPr>
            <p:cNvPr id="22" name="Freeform: Shape 21"/>
            <p:cNvSpPr>
              <a:spLocks/>
            </p:cNvSpPr>
            <p:nvPr/>
          </p:nvSpPr>
          <p:spPr bwMode="auto">
            <a:xfrm>
              <a:off x="22386638" y="1491911"/>
              <a:ext cx="5629268" cy="1375980"/>
            </a:xfrm>
            <a:custGeom>
              <a:avLst/>
              <a:gdLst>
                <a:gd name="connsiteX0" fmla="*/ 3037254 w 5629268"/>
                <a:gd name="connsiteY0" fmla="*/ 1119 h 1375980"/>
                <a:gd name="connsiteX1" fmla="*/ 3188384 w 5629268"/>
                <a:gd name="connsiteY1" fmla="*/ 3384 h 1375980"/>
                <a:gd name="connsiteX2" fmla="*/ 3990282 w 5629268"/>
                <a:gd name="connsiteY2" fmla="*/ 1025041 h 1375980"/>
                <a:gd name="connsiteX3" fmla="*/ 4913016 w 5629268"/>
                <a:gd name="connsiteY3" fmla="*/ 1129529 h 1375980"/>
                <a:gd name="connsiteX4" fmla="*/ 5512146 w 5629268"/>
                <a:gd name="connsiteY4" fmla="*/ 1305262 h 1375980"/>
                <a:gd name="connsiteX5" fmla="*/ 5629268 w 5629268"/>
                <a:gd name="connsiteY5" fmla="*/ 1375980 h 1375980"/>
                <a:gd name="connsiteX6" fmla="*/ 83114 w 5629268"/>
                <a:gd name="connsiteY6" fmla="*/ 1375980 h 1375980"/>
                <a:gd name="connsiteX7" fmla="*/ 78710 w 5629268"/>
                <a:gd name="connsiteY7" fmla="*/ 1370975 h 1375980"/>
                <a:gd name="connsiteX8" fmla="*/ 365260 w 5629268"/>
                <a:gd name="connsiteY8" fmla="*/ 856700 h 1375980"/>
                <a:gd name="connsiteX9" fmla="*/ 1123220 w 5629268"/>
                <a:gd name="connsiteY9" fmla="*/ 856700 h 1375980"/>
                <a:gd name="connsiteX10" fmla="*/ 2062430 w 5629268"/>
                <a:gd name="connsiteY10" fmla="*/ 653529 h 1375980"/>
                <a:gd name="connsiteX11" fmla="*/ 3037254 w 5629268"/>
                <a:gd name="connsiteY11" fmla="*/ 1119 h 13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29268" h="1375980">
                  <a:moveTo>
                    <a:pt x="3037254" y="1119"/>
                  </a:moveTo>
                  <a:cubicBezTo>
                    <a:pt x="3085508" y="-879"/>
                    <a:pt x="3135862" y="-244"/>
                    <a:pt x="3188384" y="3384"/>
                  </a:cubicBezTo>
                  <a:cubicBezTo>
                    <a:pt x="4034222" y="61433"/>
                    <a:pt x="3990282" y="1025041"/>
                    <a:pt x="3990282" y="1025041"/>
                  </a:cubicBezTo>
                  <a:cubicBezTo>
                    <a:pt x="3990282" y="1025041"/>
                    <a:pt x="4660362" y="531627"/>
                    <a:pt x="4913016" y="1129529"/>
                  </a:cubicBezTo>
                  <a:cubicBezTo>
                    <a:pt x="4913016" y="1129529"/>
                    <a:pt x="5247714" y="1174879"/>
                    <a:pt x="5512146" y="1305262"/>
                  </a:cubicBezTo>
                  <a:lnTo>
                    <a:pt x="5629268" y="1375980"/>
                  </a:lnTo>
                  <a:lnTo>
                    <a:pt x="83114" y="1375980"/>
                  </a:lnTo>
                  <a:lnTo>
                    <a:pt x="78710" y="1370975"/>
                  </a:lnTo>
                  <a:cubicBezTo>
                    <a:pt x="-9598" y="1258324"/>
                    <a:pt x="-124942" y="1013431"/>
                    <a:pt x="365260" y="856700"/>
                  </a:cubicBezTo>
                  <a:cubicBezTo>
                    <a:pt x="744240" y="740602"/>
                    <a:pt x="1123220" y="856700"/>
                    <a:pt x="1123220" y="856700"/>
                  </a:cubicBezTo>
                  <a:cubicBezTo>
                    <a:pt x="1123220" y="856700"/>
                    <a:pt x="1568110" y="223969"/>
                    <a:pt x="2062430" y="653529"/>
                  </a:cubicBezTo>
                  <a:cubicBezTo>
                    <a:pt x="2062430" y="653529"/>
                    <a:pt x="2313452" y="31093"/>
                    <a:pt x="3037254" y="1119"/>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sp>
          <p:nvSpPr>
            <p:cNvPr id="23" name="Freeform: Shape 22"/>
            <p:cNvSpPr>
              <a:spLocks/>
            </p:cNvSpPr>
            <p:nvPr/>
          </p:nvSpPr>
          <p:spPr bwMode="auto">
            <a:xfrm rot="10800000">
              <a:off x="25775484" y="-17972"/>
              <a:ext cx="7865101" cy="2038988"/>
            </a:xfrm>
            <a:custGeom>
              <a:avLst/>
              <a:gdLst>
                <a:gd name="connsiteX0" fmla="*/ 7865101 w 7865101"/>
                <a:gd name="connsiteY0" fmla="*/ 2038988 h 2038988"/>
                <a:gd name="connsiteX1" fmla="*/ 286019 w 7865101"/>
                <a:gd name="connsiteY1" fmla="*/ 2038988 h 2038988"/>
                <a:gd name="connsiteX2" fmla="*/ 266295 w 7865101"/>
                <a:gd name="connsiteY2" fmla="*/ 2026148 h 2038988"/>
                <a:gd name="connsiteX3" fmla="*/ 183771 w 7865101"/>
                <a:gd name="connsiteY3" fmla="*/ 1954600 h 2038988"/>
                <a:gd name="connsiteX4" fmla="*/ 498777 w 7865101"/>
                <a:gd name="connsiteY4" fmla="*/ 1169852 h 2038988"/>
                <a:gd name="connsiteX5" fmla="*/ 1533797 w 7865101"/>
                <a:gd name="connsiteY5" fmla="*/ 1169852 h 2038988"/>
                <a:gd name="connsiteX6" fmla="*/ 2816321 w 7865101"/>
                <a:gd name="connsiteY6" fmla="*/ 892416 h 2038988"/>
                <a:gd name="connsiteX7" fmla="*/ 4353849 w 7865101"/>
                <a:gd name="connsiteY7" fmla="*/ 4620 h 2038988"/>
                <a:gd name="connsiteX8" fmla="*/ 5448869 w 7865101"/>
                <a:gd name="connsiteY8" fmla="*/ 1399728 h 2038988"/>
                <a:gd name="connsiteX9" fmla="*/ 6708893 w 7865101"/>
                <a:gd name="connsiteY9" fmla="*/ 1542409 h 2038988"/>
                <a:gd name="connsiteX10" fmla="*/ 7811169 w 7865101"/>
                <a:gd name="connsiteY10" fmla="*/ 1975431 h 20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101" h="2038988">
                  <a:moveTo>
                    <a:pt x="7865101" y="2038988"/>
                  </a:moveTo>
                  <a:lnTo>
                    <a:pt x="286019" y="2038988"/>
                  </a:lnTo>
                  <a:lnTo>
                    <a:pt x="266295" y="2026148"/>
                  </a:lnTo>
                  <a:cubicBezTo>
                    <a:pt x="237619" y="2004638"/>
                    <a:pt x="210021" y="1980857"/>
                    <a:pt x="183771" y="1954600"/>
                  </a:cubicBezTo>
                  <a:cubicBezTo>
                    <a:pt x="183771" y="1954600"/>
                    <a:pt x="-393739" y="1455215"/>
                    <a:pt x="498777" y="1169852"/>
                  </a:cubicBezTo>
                  <a:cubicBezTo>
                    <a:pt x="1016287" y="1011317"/>
                    <a:pt x="1533797" y="1169852"/>
                    <a:pt x="1533797" y="1169852"/>
                  </a:cubicBezTo>
                  <a:cubicBezTo>
                    <a:pt x="1533797" y="1169852"/>
                    <a:pt x="2141307" y="305836"/>
                    <a:pt x="2816321" y="892416"/>
                  </a:cubicBezTo>
                  <a:cubicBezTo>
                    <a:pt x="2816321" y="892416"/>
                    <a:pt x="3206327" y="-74648"/>
                    <a:pt x="4353849" y="4620"/>
                  </a:cubicBezTo>
                  <a:cubicBezTo>
                    <a:pt x="5508871" y="83887"/>
                    <a:pt x="5448869" y="1399728"/>
                    <a:pt x="5448869" y="1399728"/>
                  </a:cubicBezTo>
                  <a:cubicBezTo>
                    <a:pt x="5448869" y="1399728"/>
                    <a:pt x="6363887" y="725954"/>
                    <a:pt x="6708893" y="1542409"/>
                  </a:cubicBezTo>
                  <a:cubicBezTo>
                    <a:pt x="6708893" y="1542409"/>
                    <a:pt x="7481291" y="1647067"/>
                    <a:pt x="7811169" y="1975431"/>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sp>
          <p:nvSpPr>
            <p:cNvPr id="24" name="Freeform: Shape 23"/>
            <p:cNvSpPr>
              <a:spLocks/>
            </p:cNvSpPr>
            <p:nvPr/>
          </p:nvSpPr>
          <p:spPr bwMode="auto">
            <a:xfrm>
              <a:off x="32821474" y="1084218"/>
              <a:ext cx="7529407" cy="1783673"/>
            </a:xfrm>
            <a:custGeom>
              <a:avLst/>
              <a:gdLst>
                <a:gd name="connsiteX0" fmla="*/ 4147475 w 7529407"/>
                <a:gd name="connsiteY0" fmla="*/ 1528 h 1783673"/>
                <a:gd name="connsiteX1" fmla="*/ 4353847 w 7529407"/>
                <a:gd name="connsiteY1" fmla="*/ 4621 h 1783673"/>
                <a:gd name="connsiteX2" fmla="*/ 5448867 w 7529407"/>
                <a:gd name="connsiteY2" fmla="*/ 1399728 h 1783673"/>
                <a:gd name="connsiteX3" fmla="*/ 6708891 w 7529407"/>
                <a:gd name="connsiteY3" fmla="*/ 1542410 h 1783673"/>
                <a:gd name="connsiteX4" fmla="*/ 7527023 w 7529407"/>
                <a:gd name="connsiteY4" fmla="*/ 1782380 h 1783673"/>
                <a:gd name="connsiteX5" fmla="*/ 7529407 w 7529407"/>
                <a:gd name="connsiteY5" fmla="*/ 1783673 h 1783673"/>
                <a:gd name="connsiteX6" fmla="*/ 49379 w 7529407"/>
                <a:gd name="connsiteY6" fmla="*/ 1783673 h 1783673"/>
                <a:gd name="connsiteX7" fmla="*/ 48109 w 7529407"/>
                <a:gd name="connsiteY7" fmla="*/ 1781544 h 1783673"/>
                <a:gd name="connsiteX8" fmla="*/ 498777 w 7529407"/>
                <a:gd name="connsiteY8" fmla="*/ 1169853 h 1783673"/>
                <a:gd name="connsiteX9" fmla="*/ 1533795 w 7529407"/>
                <a:gd name="connsiteY9" fmla="*/ 1169853 h 1783673"/>
                <a:gd name="connsiteX10" fmla="*/ 2816319 w 7529407"/>
                <a:gd name="connsiteY10" fmla="*/ 892416 h 1783673"/>
                <a:gd name="connsiteX11" fmla="*/ 4147475 w 7529407"/>
                <a:gd name="connsiteY11" fmla="*/ 1528 h 178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29407" h="1783673">
                  <a:moveTo>
                    <a:pt x="4147475" y="1528"/>
                  </a:moveTo>
                  <a:cubicBezTo>
                    <a:pt x="4213367" y="-1201"/>
                    <a:pt x="4282127" y="-334"/>
                    <a:pt x="4353847" y="4621"/>
                  </a:cubicBezTo>
                  <a:cubicBezTo>
                    <a:pt x="5508871" y="83888"/>
                    <a:pt x="5448867" y="1399728"/>
                    <a:pt x="5448867" y="1399728"/>
                  </a:cubicBezTo>
                  <a:cubicBezTo>
                    <a:pt x="5448867" y="1399728"/>
                    <a:pt x="6363887" y="725955"/>
                    <a:pt x="6708891" y="1542410"/>
                  </a:cubicBezTo>
                  <a:cubicBezTo>
                    <a:pt x="6708891" y="1542410"/>
                    <a:pt x="7165931" y="1604337"/>
                    <a:pt x="7527023" y="1782380"/>
                  </a:cubicBezTo>
                  <a:lnTo>
                    <a:pt x="7529407" y="1783673"/>
                  </a:lnTo>
                  <a:lnTo>
                    <a:pt x="49379" y="1783673"/>
                  </a:lnTo>
                  <a:lnTo>
                    <a:pt x="48109" y="1781544"/>
                  </a:lnTo>
                  <a:cubicBezTo>
                    <a:pt x="-42639" y="1610159"/>
                    <a:pt x="-59047" y="1348204"/>
                    <a:pt x="498777" y="1169853"/>
                  </a:cubicBezTo>
                  <a:cubicBezTo>
                    <a:pt x="1016287" y="1011318"/>
                    <a:pt x="1533795" y="1169853"/>
                    <a:pt x="1533795" y="1169853"/>
                  </a:cubicBezTo>
                  <a:cubicBezTo>
                    <a:pt x="1533795" y="1169853"/>
                    <a:pt x="2141307" y="305837"/>
                    <a:pt x="2816319" y="892416"/>
                  </a:cubicBezTo>
                  <a:cubicBezTo>
                    <a:pt x="2816319" y="892416"/>
                    <a:pt x="3159099" y="42458"/>
                    <a:pt x="4147475" y="1528"/>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sp>
          <p:nvSpPr>
            <p:cNvPr id="25" name="Freeform: Shape 24"/>
            <p:cNvSpPr>
              <a:spLocks/>
            </p:cNvSpPr>
            <p:nvPr/>
          </p:nvSpPr>
          <p:spPr bwMode="auto">
            <a:xfrm>
              <a:off x="39808068" y="3521"/>
              <a:ext cx="2995695" cy="1826728"/>
            </a:xfrm>
            <a:custGeom>
              <a:avLst/>
              <a:gdLst>
                <a:gd name="connsiteX0" fmla="*/ 2865299 w 2995695"/>
                <a:gd name="connsiteY0" fmla="*/ 0 h 1826728"/>
                <a:gd name="connsiteX1" fmla="*/ 2995695 w 2995695"/>
                <a:gd name="connsiteY1" fmla="*/ 1954 h 1826728"/>
                <a:gd name="connsiteX2" fmla="*/ 2995695 w 2995695"/>
                <a:gd name="connsiteY2" fmla="*/ 1800394 h 1826728"/>
                <a:gd name="connsiteX3" fmla="*/ 2911255 w 2995695"/>
                <a:gd name="connsiteY3" fmla="*/ 1781128 h 1826728"/>
                <a:gd name="connsiteX4" fmla="*/ 2634803 w 2995695"/>
                <a:gd name="connsiteY4" fmla="*/ 1650480 h 1826728"/>
                <a:gd name="connsiteX5" fmla="*/ 945635 w 2995695"/>
                <a:gd name="connsiteY5" fmla="*/ 1491669 h 1826728"/>
                <a:gd name="connsiteX6" fmla="*/ 126959 w 2995695"/>
                <a:gd name="connsiteY6" fmla="*/ 1349287 h 1826728"/>
                <a:gd name="connsiteX7" fmla="*/ 344583 w 2995695"/>
                <a:gd name="connsiteY7" fmla="*/ 807141 h 1826728"/>
                <a:gd name="connsiteX8" fmla="*/ 1059627 w 2995695"/>
                <a:gd name="connsiteY8" fmla="*/ 807141 h 1826728"/>
                <a:gd name="connsiteX9" fmla="*/ 1945663 w 2995695"/>
                <a:gd name="connsiteY9" fmla="*/ 615473 h 1826728"/>
                <a:gd name="connsiteX10" fmla="*/ 2865299 w 2995695"/>
                <a:gd name="connsiteY10" fmla="*/ 0 h 1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5695" h="1826728">
                  <a:moveTo>
                    <a:pt x="2865299" y="0"/>
                  </a:moveTo>
                  <a:lnTo>
                    <a:pt x="2995695" y="1954"/>
                  </a:lnTo>
                  <a:lnTo>
                    <a:pt x="2995695" y="1800394"/>
                  </a:lnTo>
                  <a:lnTo>
                    <a:pt x="2911255" y="1781128"/>
                  </a:lnTo>
                  <a:cubicBezTo>
                    <a:pt x="2814131" y="1748709"/>
                    <a:pt x="2720947" y="1705926"/>
                    <a:pt x="2634803" y="1650480"/>
                  </a:cubicBezTo>
                  <a:cubicBezTo>
                    <a:pt x="2634803" y="1650480"/>
                    <a:pt x="1510419" y="2137863"/>
                    <a:pt x="945635" y="1491669"/>
                  </a:cubicBezTo>
                  <a:cubicBezTo>
                    <a:pt x="945635" y="1491669"/>
                    <a:pt x="417123" y="1639527"/>
                    <a:pt x="126959" y="1349287"/>
                  </a:cubicBezTo>
                  <a:cubicBezTo>
                    <a:pt x="126959" y="1349287"/>
                    <a:pt x="-272017" y="1004285"/>
                    <a:pt x="344583" y="807141"/>
                  </a:cubicBezTo>
                  <a:cubicBezTo>
                    <a:pt x="702103" y="697617"/>
                    <a:pt x="1059627" y="807141"/>
                    <a:pt x="1059627" y="807141"/>
                  </a:cubicBezTo>
                  <a:cubicBezTo>
                    <a:pt x="1059627" y="807141"/>
                    <a:pt x="1479331" y="210233"/>
                    <a:pt x="1945663" y="615473"/>
                  </a:cubicBezTo>
                  <a:cubicBezTo>
                    <a:pt x="1945663" y="615473"/>
                    <a:pt x="2182475" y="28277"/>
                    <a:pt x="2865299" y="0"/>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grpSp>
      <p:pic>
        <p:nvPicPr>
          <p:cNvPr id="27" name="Picture 2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1084" y="6939787"/>
            <a:ext cx="890597" cy="569736"/>
          </a:xfrm>
          <a:prstGeom prst="rect">
            <a:avLst/>
          </a:prstGeom>
        </p:spPr>
      </p:pic>
      <p:sp>
        <p:nvSpPr>
          <p:cNvPr id="148" name="Rectangle 147"/>
          <p:cNvSpPr/>
          <p:nvPr/>
        </p:nvSpPr>
        <p:spPr>
          <a:xfrm rot="16200000">
            <a:off x="7194" y="6458879"/>
            <a:ext cx="778410" cy="353815"/>
          </a:xfrm>
          <a:prstGeom prst="rect">
            <a:avLst/>
          </a:prstGeom>
        </p:spPr>
        <p:txBody>
          <a:bodyPr wrap="square" anchor="ctr">
            <a:spAutoFit/>
          </a:bodyPr>
          <a:lstStyle/>
          <a:p>
            <a:pPr algn="ctr"/>
            <a:r>
              <a:rPr lang="en-ZA" sz="900" dirty="0">
                <a:solidFill>
                  <a:srgbClr val="008000"/>
                </a:solidFill>
                <a:latin typeface="AngryBirds" pitchFamily="2" charset="0"/>
                <a:cs typeface="Arial" panose="020B0604020202020204" pitchFamily="34" charset="0"/>
              </a:rPr>
              <a:t>Ecological</a:t>
            </a:r>
            <a:r>
              <a:rPr lang="en-ZA" sz="799" dirty="0">
                <a:solidFill>
                  <a:srgbClr val="008000"/>
                </a:solidFill>
                <a:latin typeface="AngryBirds" pitchFamily="2" charset="0"/>
                <a:cs typeface="Arial" panose="020B0604020202020204" pitchFamily="34" charset="0"/>
              </a:rPr>
              <a:t> </a:t>
            </a:r>
            <a:br>
              <a:rPr lang="en-ZA" sz="799" dirty="0">
                <a:solidFill>
                  <a:srgbClr val="008000"/>
                </a:solidFill>
                <a:latin typeface="AngryBirds" pitchFamily="2" charset="0"/>
                <a:cs typeface="Arial" panose="020B0604020202020204" pitchFamily="34" charset="0"/>
              </a:rPr>
            </a:br>
            <a:r>
              <a:rPr lang="en-ZA" sz="799" dirty="0">
                <a:solidFill>
                  <a:srgbClr val="008000"/>
                </a:solidFill>
                <a:latin typeface="AngryBirds" pitchFamily="2" charset="0"/>
                <a:cs typeface="Arial" panose="020B0604020202020204" pitchFamily="34" charset="0"/>
              </a:rPr>
              <a:t>Value Chain</a:t>
            </a:r>
          </a:p>
        </p:txBody>
      </p:sp>
      <p:sp>
        <p:nvSpPr>
          <p:cNvPr id="149" name="Rectangle 148"/>
          <p:cNvSpPr/>
          <p:nvPr/>
        </p:nvSpPr>
        <p:spPr>
          <a:xfrm rot="16200000">
            <a:off x="-94657" y="5598810"/>
            <a:ext cx="982112" cy="338298"/>
          </a:xfrm>
          <a:prstGeom prst="rect">
            <a:avLst/>
          </a:prstGeom>
        </p:spPr>
        <p:txBody>
          <a:bodyPr wrap="square" anchor="ctr">
            <a:spAutoFit/>
          </a:bodyPr>
          <a:lstStyle/>
          <a:p>
            <a:pPr algn="ctr"/>
            <a:r>
              <a:rPr lang="en-ZA" sz="799" dirty="0">
                <a:solidFill>
                  <a:srgbClr val="F13A01"/>
                </a:solidFill>
                <a:latin typeface="AngryBirds" pitchFamily="2" charset="0"/>
                <a:cs typeface="Arial" panose="020B0604020202020204" pitchFamily="34" charset="0"/>
              </a:rPr>
              <a:t>Invasive Biomass </a:t>
            </a:r>
            <a:br>
              <a:rPr lang="en-ZA" sz="799" dirty="0">
                <a:solidFill>
                  <a:srgbClr val="F13A01"/>
                </a:solidFill>
                <a:latin typeface="AngryBirds" pitchFamily="2" charset="0"/>
                <a:cs typeface="Arial" panose="020B0604020202020204" pitchFamily="34" charset="0"/>
              </a:rPr>
            </a:br>
            <a:r>
              <a:rPr lang="en-ZA" sz="799" dirty="0">
                <a:solidFill>
                  <a:srgbClr val="F13A01"/>
                </a:solidFill>
                <a:latin typeface="AngryBirds" pitchFamily="2" charset="0"/>
                <a:cs typeface="Arial" panose="020B0604020202020204" pitchFamily="34" charset="0"/>
              </a:rPr>
              <a:t>Value Chain</a:t>
            </a:r>
          </a:p>
        </p:txBody>
      </p:sp>
      <p:sp>
        <p:nvSpPr>
          <p:cNvPr id="150" name="Rectangle 149"/>
          <p:cNvSpPr/>
          <p:nvPr/>
        </p:nvSpPr>
        <p:spPr>
          <a:xfrm rot="16200000">
            <a:off x="1806" y="1651140"/>
            <a:ext cx="789189" cy="353687"/>
          </a:xfrm>
          <a:prstGeom prst="rect">
            <a:avLst/>
          </a:prstGeom>
        </p:spPr>
        <p:txBody>
          <a:bodyPr wrap="square" anchor="ctr">
            <a:spAutoFit/>
          </a:bodyPr>
          <a:lstStyle/>
          <a:p>
            <a:pPr algn="ctr"/>
            <a:r>
              <a:rPr lang="en-ZA" sz="899" dirty="0">
                <a:solidFill>
                  <a:srgbClr val="00B0F0"/>
                </a:solidFill>
                <a:latin typeface="AngryBirds" pitchFamily="2" charset="0"/>
                <a:cs typeface="Arial" panose="020B0604020202020204" pitchFamily="34" charset="0"/>
              </a:rPr>
              <a:t>Knowledge</a:t>
            </a:r>
            <a:endParaRPr lang="en-ZA" sz="799" dirty="0">
              <a:solidFill>
                <a:srgbClr val="00B0F0"/>
              </a:solidFill>
              <a:latin typeface="AngryBirds" pitchFamily="2" charset="0"/>
              <a:cs typeface="Arial" panose="020B0604020202020204" pitchFamily="34" charset="0"/>
            </a:endParaRPr>
          </a:p>
          <a:p>
            <a:pPr algn="ctr"/>
            <a:r>
              <a:rPr lang="en-ZA" sz="799" dirty="0">
                <a:solidFill>
                  <a:srgbClr val="00B0F0"/>
                </a:solidFill>
                <a:latin typeface="AngryBirds" pitchFamily="2" charset="0"/>
                <a:cs typeface="Arial" panose="020B0604020202020204" pitchFamily="34" charset="0"/>
              </a:rPr>
              <a:t>Value Chain</a:t>
            </a:r>
          </a:p>
        </p:txBody>
      </p:sp>
      <p:sp>
        <p:nvSpPr>
          <p:cNvPr id="151" name="Rectangle 150"/>
          <p:cNvSpPr/>
          <p:nvPr/>
        </p:nvSpPr>
        <p:spPr>
          <a:xfrm rot="16200000">
            <a:off x="-85212" y="3454248"/>
            <a:ext cx="963220" cy="338298"/>
          </a:xfrm>
          <a:prstGeom prst="rect">
            <a:avLst/>
          </a:prstGeom>
        </p:spPr>
        <p:txBody>
          <a:bodyPr wrap="square" anchor="ctr">
            <a:spAutoFit/>
          </a:bodyPr>
          <a:lstStyle/>
          <a:p>
            <a:pPr algn="ctr"/>
            <a:r>
              <a:rPr lang="en-ZA" sz="799" dirty="0">
                <a:solidFill>
                  <a:srgbClr val="7030A0"/>
                </a:solidFill>
                <a:latin typeface="AngryBirds" pitchFamily="2" charset="0"/>
                <a:cs typeface="Arial" panose="020B0604020202020204" pitchFamily="34" charset="0"/>
              </a:rPr>
              <a:t>Small Business</a:t>
            </a:r>
          </a:p>
          <a:p>
            <a:pPr algn="ctr"/>
            <a:r>
              <a:rPr lang="en-ZA" sz="799" dirty="0">
                <a:solidFill>
                  <a:srgbClr val="7030A0"/>
                </a:solidFill>
                <a:latin typeface="AngryBirds" pitchFamily="2" charset="0"/>
                <a:cs typeface="Arial" panose="020B0604020202020204" pitchFamily="34" charset="0"/>
              </a:rPr>
              <a:t>Development</a:t>
            </a:r>
            <a:endParaRPr lang="en-ZA" sz="699" dirty="0">
              <a:solidFill>
                <a:srgbClr val="7030A0"/>
              </a:solidFill>
              <a:latin typeface="AngryBirds" pitchFamily="2" charset="0"/>
              <a:cs typeface="Arial" panose="020B0604020202020204" pitchFamily="34" charset="0"/>
            </a:endParaRPr>
          </a:p>
        </p:txBody>
      </p:sp>
      <p:sp>
        <p:nvSpPr>
          <p:cNvPr id="152" name="Rectangle 151"/>
          <p:cNvSpPr/>
          <p:nvPr/>
        </p:nvSpPr>
        <p:spPr>
          <a:xfrm rot="16200000">
            <a:off x="-90424" y="2585159"/>
            <a:ext cx="973644" cy="338298"/>
          </a:xfrm>
          <a:prstGeom prst="rect">
            <a:avLst/>
          </a:prstGeom>
        </p:spPr>
        <p:txBody>
          <a:bodyPr wrap="square" anchor="ctr">
            <a:spAutoFit/>
          </a:bodyPr>
          <a:lstStyle/>
          <a:p>
            <a:pPr algn="ctr"/>
            <a:r>
              <a:rPr lang="en-ZA" sz="799" dirty="0">
                <a:solidFill>
                  <a:srgbClr val="FFC000"/>
                </a:solidFill>
                <a:latin typeface="AngryBirds" pitchFamily="2" charset="0"/>
                <a:cs typeface="Arial" panose="020B0604020202020204" pitchFamily="34" charset="0"/>
              </a:rPr>
              <a:t>Corporate Talent </a:t>
            </a:r>
            <a:br>
              <a:rPr lang="en-ZA" sz="799" dirty="0">
                <a:solidFill>
                  <a:srgbClr val="FFC000"/>
                </a:solidFill>
                <a:latin typeface="AngryBirds" pitchFamily="2" charset="0"/>
                <a:cs typeface="Arial" panose="020B0604020202020204" pitchFamily="34" charset="0"/>
              </a:rPr>
            </a:br>
            <a:r>
              <a:rPr lang="en-ZA" sz="799" dirty="0">
                <a:solidFill>
                  <a:srgbClr val="FFC000"/>
                </a:solidFill>
                <a:latin typeface="AngryBirds" pitchFamily="2" charset="0"/>
                <a:cs typeface="Arial" panose="020B0604020202020204" pitchFamily="34" charset="0"/>
              </a:rPr>
              <a:t>and Innovation</a:t>
            </a:r>
            <a:endParaRPr lang="en-ZA" sz="699" dirty="0">
              <a:solidFill>
                <a:srgbClr val="FFC000"/>
              </a:solidFill>
              <a:latin typeface="AngryBirds" pitchFamily="2" charset="0"/>
              <a:cs typeface="Arial" panose="020B0604020202020204" pitchFamily="34" charset="0"/>
            </a:endParaRPr>
          </a:p>
        </p:txBody>
      </p:sp>
      <p:grpSp>
        <p:nvGrpSpPr>
          <p:cNvPr id="7" name="Group 6"/>
          <p:cNvGrpSpPr/>
          <p:nvPr/>
        </p:nvGrpSpPr>
        <p:grpSpPr>
          <a:xfrm>
            <a:off x="2707241" y="5910086"/>
            <a:ext cx="1965334" cy="1321545"/>
            <a:chOff x="10830739" y="23671902"/>
            <a:chExt cx="7873610" cy="5294432"/>
          </a:xfrm>
        </p:grpSpPr>
        <p:pic>
          <p:nvPicPr>
            <p:cNvPr id="154" name="Picture 1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30739" y="23671902"/>
              <a:ext cx="7873610" cy="5294432"/>
            </a:xfrm>
            <a:prstGeom prst="rect">
              <a:avLst/>
            </a:prstGeom>
          </p:spPr>
        </p:pic>
        <p:grpSp>
          <p:nvGrpSpPr>
            <p:cNvPr id="77" name="Group 76"/>
            <p:cNvGrpSpPr/>
            <p:nvPr/>
          </p:nvGrpSpPr>
          <p:grpSpPr>
            <a:xfrm>
              <a:off x="12634413" y="24048306"/>
              <a:ext cx="4425692" cy="3487546"/>
              <a:chOff x="2931269" y="5543308"/>
              <a:chExt cx="1395648" cy="1099802"/>
            </a:xfrm>
          </p:grpSpPr>
          <p:pic>
            <p:nvPicPr>
              <p:cNvPr id="78" name="Picture 77" descr="A close up of a logo&#10;&#10;Description generated with very high confidenc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15417" y="5543308"/>
                <a:ext cx="1227353" cy="881286"/>
              </a:xfrm>
              <a:prstGeom prst="rect">
                <a:avLst/>
              </a:prstGeom>
            </p:spPr>
          </p:pic>
          <p:sp>
            <p:nvSpPr>
              <p:cNvPr id="79" name="TextBox 78"/>
              <p:cNvSpPr txBox="1"/>
              <p:nvPr/>
            </p:nvSpPr>
            <p:spPr>
              <a:xfrm>
                <a:off x="2931269" y="6409808"/>
                <a:ext cx="1395648" cy="2333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Natural area restoring</a:t>
                </a:r>
              </a:p>
            </p:txBody>
          </p:sp>
        </p:grpSp>
      </p:grpSp>
      <p:grpSp>
        <p:nvGrpSpPr>
          <p:cNvPr id="8" name="Group 7"/>
          <p:cNvGrpSpPr/>
          <p:nvPr/>
        </p:nvGrpSpPr>
        <p:grpSpPr>
          <a:xfrm>
            <a:off x="4734645" y="5906079"/>
            <a:ext cx="1493958" cy="1334035"/>
            <a:chOff x="18953018" y="23655809"/>
            <a:chExt cx="5985164" cy="5344461"/>
          </a:xfrm>
        </p:grpSpPr>
        <p:pic>
          <p:nvPicPr>
            <p:cNvPr id="159" name="Picture 15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953018" y="23671902"/>
              <a:ext cx="5985164" cy="5328368"/>
            </a:xfrm>
            <a:prstGeom prst="rect">
              <a:avLst/>
            </a:prstGeom>
          </p:spPr>
        </p:pic>
        <p:grpSp>
          <p:nvGrpSpPr>
            <p:cNvPr id="87" name="Group 86"/>
            <p:cNvGrpSpPr/>
            <p:nvPr/>
          </p:nvGrpSpPr>
          <p:grpSpPr>
            <a:xfrm>
              <a:off x="19059272" y="23655809"/>
              <a:ext cx="5718900" cy="3880015"/>
              <a:chOff x="5197479" y="5531347"/>
              <a:chExt cx="1803463" cy="1223567"/>
            </a:xfrm>
          </p:grpSpPr>
          <p:pic>
            <p:nvPicPr>
              <p:cNvPr id="88" name="Picture 87" descr="A picture containing indoor&#10;&#10;Description generated with high confidence"/>
              <p:cNvPicPr>
                <a:picLocks noChangeAspect="1"/>
              </p:cNvPicPr>
              <p:nvPr/>
            </p:nvPicPr>
            <p:blipFill rotWithShape="1">
              <a:blip r:embed="rId6" cstate="email">
                <a:extLst>
                  <a:ext uri="{28A0092B-C50C-407E-A947-70E740481C1C}">
                    <a14:useLocalDpi xmlns:a14="http://schemas.microsoft.com/office/drawing/2010/main"/>
                  </a:ext>
                </a:extLst>
              </a:blip>
              <a:srcRect b="-1"/>
              <a:stretch/>
            </p:blipFill>
            <p:spPr>
              <a:xfrm>
                <a:off x="5409783" y="5531347"/>
                <a:ext cx="1334845" cy="1127631"/>
              </a:xfrm>
              <a:prstGeom prst="rect">
                <a:avLst/>
              </a:prstGeom>
            </p:spPr>
          </p:pic>
          <p:sp>
            <p:nvSpPr>
              <p:cNvPr id="89" name="TextBox 88"/>
              <p:cNvSpPr txBox="1"/>
              <p:nvPr/>
            </p:nvSpPr>
            <p:spPr>
              <a:xfrm>
                <a:off x="5197479" y="6521612"/>
                <a:ext cx="1803463" cy="2333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Restored ecological services</a:t>
                </a:r>
              </a:p>
            </p:txBody>
          </p:sp>
        </p:grpSp>
      </p:grpSp>
      <p:grpSp>
        <p:nvGrpSpPr>
          <p:cNvPr id="9" name="Group 8"/>
          <p:cNvGrpSpPr/>
          <p:nvPr/>
        </p:nvGrpSpPr>
        <p:grpSpPr>
          <a:xfrm>
            <a:off x="6755226" y="5984685"/>
            <a:ext cx="1493958" cy="1198937"/>
            <a:chOff x="27047960" y="23970748"/>
            <a:chExt cx="5985164" cy="4803224"/>
          </a:xfrm>
        </p:grpSpPr>
        <p:pic>
          <p:nvPicPr>
            <p:cNvPr id="160" name="Picture 15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047960" y="24481872"/>
              <a:ext cx="5985164" cy="4292100"/>
            </a:xfrm>
            <a:prstGeom prst="rect">
              <a:avLst/>
            </a:prstGeom>
          </p:spPr>
        </p:pic>
        <p:grpSp>
          <p:nvGrpSpPr>
            <p:cNvPr id="93" name="Group 92"/>
            <p:cNvGrpSpPr/>
            <p:nvPr/>
          </p:nvGrpSpPr>
          <p:grpSpPr>
            <a:xfrm>
              <a:off x="28118190" y="23970748"/>
              <a:ext cx="3844705" cy="3621216"/>
              <a:chOff x="8126818" y="5602205"/>
              <a:chExt cx="1212433" cy="1141955"/>
            </a:xfrm>
          </p:grpSpPr>
          <p:pic>
            <p:nvPicPr>
              <p:cNvPr id="94" name="Picture 93" descr="A close up of a sign&#10;&#10;Description generated with high confidence"/>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18712" y="5602205"/>
                <a:ext cx="1028645" cy="939891"/>
              </a:xfrm>
              <a:prstGeom prst="rect">
                <a:avLst/>
              </a:prstGeom>
            </p:spPr>
          </p:pic>
          <p:sp>
            <p:nvSpPr>
              <p:cNvPr id="95" name="TextBox 94"/>
              <p:cNvSpPr txBox="1"/>
              <p:nvPr/>
            </p:nvSpPr>
            <p:spPr>
              <a:xfrm>
                <a:off x="8126818" y="6510858"/>
                <a:ext cx="1212433" cy="2333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Virtuous ecological cycle</a:t>
                </a:r>
              </a:p>
            </p:txBody>
          </p:sp>
        </p:grpSp>
      </p:grpSp>
      <p:grpSp>
        <p:nvGrpSpPr>
          <p:cNvPr id="3" name="Group 2"/>
          <p:cNvGrpSpPr/>
          <p:nvPr/>
        </p:nvGrpSpPr>
        <p:grpSpPr>
          <a:xfrm>
            <a:off x="2195915" y="4794452"/>
            <a:ext cx="1979637" cy="1578290"/>
            <a:chOff x="8782241" y="19202401"/>
            <a:chExt cx="7930912" cy="6323016"/>
          </a:xfrm>
        </p:grpSpPr>
        <p:pic>
          <p:nvPicPr>
            <p:cNvPr id="164" name="Picture 16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82241" y="19202401"/>
              <a:ext cx="7930912" cy="6323016"/>
            </a:xfrm>
            <a:prstGeom prst="rect">
              <a:avLst/>
            </a:prstGeom>
          </p:spPr>
        </p:pic>
        <p:grpSp>
          <p:nvGrpSpPr>
            <p:cNvPr id="74" name="Group 73"/>
            <p:cNvGrpSpPr/>
            <p:nvPr/>
          </p:nvGrpSpPr>
          <p:grpSpPr>
            <a:xfrm>
              <a:off x="10562672" y="20064263"/>
              <a:ext cx="4693918" cy="3754325"/>
              <a:chOff x="2682565" y="4326621"/>
              <a:chExt cx="1244016" cy="994999"/>
            </a:xfrm>
          </p:grpSpPr>
          <p:pic>
            <p:nvPicPr>
              <p:cNvPr id="75" name="Picture 74" descr="A picture containing text&#10;&#10;Description generated with high confidence"/>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682565" y="4326621"/>
                <a:ext cx="1244016" cy="859758"/>
              </a:xfrm>
              <a:prstGeom prst="rect">
                <a:avLst/>
              </a:prstGeom>
            </p:spPr>
          </p:pic>
          <p:sp>
            <p:nvSpPr>
              <p:cNvPr id="76" name="TextBox 75"/>
              <p:cNvSpPr txBox="1"/>
              <p:nvPr/>
            </p:nvSpPr>
            <p:spPr>
              <a:xfrm>
                <a:off x="2696913" y="5125548"/>
                <a:ext cx="1197356" cy="19607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Invasive vegetation clearing</a:t>
                </a:r>
              </a:p>
            </p:txBody>
          </p:sp>
        </p:grpSp>
      </p:grpSp>
      <p:grpSp>
        <p:nvGrpSpPr>
          <p:cNvPr id="16" name="Group 15"/>
          <p:cNvGrpSpPr/>
          <p:nvPr/>
        </p:nvGrpSpPr>
        <p:grpSpPr>
          <a:xfrm>
            <a:off x="4216669" y="3880314"/>
            <a:ext cx="2707039" cy="2732466"/>
            <a:chOff x="16877881" y="15540138"/>
            <a:chExt cx="10845064" cy="10946930"/>
          </a:xfrm>
        </p:grpSpPr>
        <p:pic>
          <p:nvPicPr>
            <p:cNvPr id="165" name="Picture 16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6877881" y="15540138"/>
              <a:ext cx="10845064" cy="10946930"/>
            </a:xfrm>
            <a:prstGeom prst="rect">
              <a:avLst/>
            </a:prstGeom>
          </p:spPr>
        </p:pic>
        <p:pic>
          <p:nvPicPr>
            <p:cNvPr id="80" name="Picture 79" descr="A close up of a logo&#10;&#10;Description generated with high confidence"/>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8215816" y="18924557"/>
              <a:ext cx="7886148" cy="4102572"/>
            </a:xfrm>
            <a:prstGeom prst="rect">
              <a:avLst/>
            </a:prstGeom>
          </p:spPr>
        </p:pic>
      </p:grpSp>
      <p:grpSp>
        <p:nvGrpSpPr>
          <p:cNvPr id="122" name="Group 121"/>
          <p:cNvGrpSpPr/>
          <p:nvPr/>
        </p:nvGrpSpPr>
        <p:grpSpPr>
          <a:xfrm>
            <a:off x="6704308" y="4369772"/>
            <a:ext cx="2036591" cy="1831232"/>
            <a:chOff x="25836202" y="17794105"/>
            <a:chExt cx="8159084" cy="7336362"/>
          </a:xfrm>
        </p:grpSpPr>
        <p:pic>
          <p:nvPicPr>
            <p:cNvPr id="166" name="Picture 16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5836202" y="17794105"/>
              <a:ext cx="8159084" cy="7336362"/>
            </a:xfrm>
            <a:prstGeom prst="rect">
              <a:avLst/>
            </a:prstGeom>
          </p:spPr>
        </p:pic>
        <p:grpSp>
          <p:nvGrpSpPr>
            <p:cNvPr id="81" name="Group 80"/>
            <p:cNvGrpSpPr/>
            <p:nvPr/>
          </p:nvGrpSpPr>
          <p:grpSpPr>
            <a:xfrm>
              <a:off x="27287375" y="18685948"/>
              <a:ext cx="5506334" cy="4514915"/>
              <a:chOff x="8071410" y="3717118"/>
              <a:chExt cx="1550599" cy="1271413"/>
            </a:xfrm>
          </p:grpSpPr>
          <p:pic>
            <p:nvPicPr>
              <p:cNvPr id="82" name="Picture 81" descr="A close up of a sign&#10;&#10;Description generated with high confidence"/>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8169064" y="3717118"/>
                <a:ext cx="1278405" cy="1078724"/>
              </a:xfrm>
              <a:prstGeom prst="rect">
                <a:avLst/>
              </a:prstGeom>
            </p:spPr>
          </p:pic>
          <p:sp>
            <p:nvSpPr>
              <p:cNvPr id="83" name="TextBox 82"/>
              <p:cNvSpPr txBox="1"/>
              <p:nvPr/>
            </p:nvSpPr>
            <p:spPr>
              <a:xfrm>
                <a:off x="8071410" y="4676029"/>
                <a:ext cx="1550599" cy="3125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Market for invasive </a:t>
                </a:r>
                <a:br>
                  <a:rPr lang="en-ZA" sz="600" b="1" dirty="0">
                    <a:solidFill>
                      <a:prstClr val="black"/>
                    </a:solidFill>
                    <a:latin typeface="Arial" panose="020B0604020202020204" pitchFamily="34" charset="0"/>
                    <a:cs typeface="Arial" panose="020B0604020202020204" pitchFamily="34" charset="0"/>
                  </a:rPr>
                </a:br>
                <a:r>
                  <a:rPr lang="en-ZA" sz="600" b="1" dirty="0">
                    <a:solidFill>
                      <a:prstClr val="black"/>
                    </a:solidFill>
                    <a:latin typeface="Arial" panose="020B0604020202020204" pitchFamily="34" charset="0"/>
                    <a:cs typeface="Arial" panose="020B0604020202020204" pitchFamily="34" charset="0"/>
                  </a:rPr>
                  <a:t>vegetation biomass</a:t>
                </a:r>
              </a:p>
            </p:txBody>
          </p:sp>
        </p:grpSp>
      </p:grpSp>
      <p:grpSp>
        <p:nvGrpSpPr>
          <p:cNvPr id="137" name="Group 136"/>
          <p:cNvGrpSpPr/>
          <p:nvPr/>
        </p:nvGrpSpPr>
        <p:grpSpPr>
          <a:xfrm>
            <a:off x="8872860" y="2895082"/>
            <a:ext cx="1400023" cy="3205785"/>
            <a:chOff x="34915709" y="12053454"/>
            <a:chExt cx="5608836" cy="12843163"/>
          </a:xfrm>
        </p:grpSpPr>
        <p:pic>
          <p:nvPicPr>
            <p:cNvPr id="167" name="Picture 16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4915709" y="12053454"/>
              <a:ext cx="5608836" cy="12843163"/>
            </a:xfrm>
            <a:prstGeom prst="rect">
              <a:avLst/>
            </a:prstGeom>
          </p:spPr>
        </p:pic>
        <p:grpSp>
          <p:nvGrpSpPr>
            <p:cNvPr id="84" name="Group 83"/>
            <p:cNvGrpSpPr/>
            <p:nvPr/>
          </p:nvGrpSpPr>
          <p:grpSpPr>
            <a:xfrm>
              <a:off x="35271922" y="15341041"/>
              <a:ext cx="5003242" cy="5463039"/>
              <a:chOff x="10507988" y="3637174"/>
              <a:chExt cx="950390" cy="1037731"/>
            </a:xfrm>
          </p:grpSpPr>
          <p:pic>
            <p:nvPicPr>
              <p:cNvPr id="85" name="Picture 84" descr="A picture containing thing&#10;&#10;Description generated with high confidence"/>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581271" y="3637174"/>
                <a:ext cx="803824" cy="897326"/>
              </a:xfrm>
              <a:prstGeom prst="rect">
                <a:avLst/>
              </a:prstGeom>
            </p:spPr>
          </p:pic>
          <p:sp>
            <p:nvSpPr>
              <p:cNvPr id="86" name="TextBox 85"/>
              <p:cNvSpPr txBox="1"/>
              <p:nvPr/>
            </p:nvSpPr>
            <p:spPr>
              <a:xfrm>
                <a:off x="10507988" y="4534373"/>
                <a:ext cx="950390" cy="14053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Sustainable livelihoods</a:t>
                </a:r>
              </a:p>
            </p:txBody>
          </p:sp>
        </p:grpSp>
      </p:grpSp>
      <p:grpSp>
        <p:nvGrpSpPr>
          <p:cNvPr id="133" name="Group 132"/>
          <p:cNvGrpSpPr/>
          <p:nvPr/>
        </p:nvGrpSpPr>
        <p:grpSpPr>
          <a:xfrm>
            <a:off x="2222813" y="2973152"/>
            <a:ext cx="2063650" cy="1798474"/>
            <a:chOff x="8890004" y="11905830"/>
            <a:chExt cx="8267488" cy="7205129"/>
          </a:xfrm>
        </p:grpSpPr>
        <p:pic>
          <p:nvPicPr>
            <p:cNvPr id="171" name="Picture 17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890004" y="11905830"/>
              <a:ext cx="8267488" cy="7205129"/>
            </a:xfrm>
            <a:prstGeom prst="rect">
              <a:avLst/>
            </a:prstGeom>
          </p:spPr>
        </p:pic>
        <p:grpSp>
          <p:nvGrpSpPr>
            <p:cNvPr id="62" name="Group 61"/>
            <p:cNvGrpSpPr/>
            <p:nvPr/>
          </p:nvGrpSpPr>
          <p:grpSpPr>
            <a:xfrm>
              <a:off x="10189464" y="13645506"/>
              <a:ext cx="5262261" cy="3224274"/>
              <a:chOff x="2341087" y="2490607"/>
              <a:chExt cx="1670608" cy="1358837"/>
            </a:xfrm>
          </p:grpSpPr>
          <p:pic>
            <p:nvPicPr>
              <p:cNvPr id="64" name="Picture 63"/>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341087" y="2490607"/>
                <a:ext cx="1670608" cy="1358837"/>
              </a:xfrm>
              <a:prstGeom prst="rect">
                <a:avLst/>
              </a:prstGeom>
            </p:spPr>
          </p:pic>
          <p:grpSp>
            <p:nvGrpSpPr>
              <p:cNvPr id="63" name="Group 62"/>
              <p:cNvGrpSpPr/>
              <p:nvPr/>
            </p:nvGrpSpPr>
            <p:grpSpPr>
              <a:xfrm>
                <a:off x="2456733" y="2569810"/>
                <a:ext cx="1395648" cy="1144093"/>
                <a:chOff x="2068251" y="2133057"/>
                <a:chExt cx="1395648" cy="1144093"/>
              </a:xfrm>
            </p:grpSpPr>
            <p:pic>
              <p:nvPicPr>
                <p:cNvPr id="65" name="Picture 64" descr="A close up of a logo&#10;&#10;Description generated with very high confidence"/>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252041" y="2133057"/>
                  <a:ext cx="976538" cy="976537"/>
                </a:xfrm>
                <a:prstGeom prst="rect">
                  <a:avLst/>
                </a:prstGeom>
              </p:spPr>
            </p:pic>
            <p:sp>
              <p:nvSpPr>
                <p:cNvPr id="66" name="TextBox 65"/>
                <p:cNvSpPr txBox="1"/>
                <p:nvPr/>
              </p:nvSpPr>
              <p:spPr>
                <a:xfrm>
                  <a:off x="2068251" y="2965361"/>
                  <a:ext cx="1395648" cy="311789"/>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Training &amp; Mentorship</a:t>
                  </a:r>
                </a:p>
              </p:txBody>
            </p:sp>
          </p:grpSp>
        </p:grpSp>
      </p:grpSp>
      <p:grpSp>
        <p:nvGrpSpPr>
          <p:cNvPr id="2" name="Group 1"/>
          <p:cNvGrpSpPr/>
          <p:nvPr/>
        </p:nvGrpSpPr>
        <p:grpSpPr>
          <a:xfrm>
            <a:off x="664866" y="3057867"/>
            <a:ext cx="1911778" cy="4023896"/>
            <a:chOff x="2648484" y="12245219"/>
            <a:chExt cx="7659054" cy="16319606"/>
          </a:xfrm>
        </p:grpSpPr>
        <p:pic>
          <p:nvPicPr>
            <p:cNvPr id="162" name="Picture 16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799172" y="24272725"/>
              <a:ext cx="5985164" cy="4292100"/>
            </a:xfrm>
            <a:prstGeom prst="rect">
              <a:avLst/>
            </a:prstGeom>
          </p:spPr>
        </p:pic>
        <p:grpSp>
          <p:nvGrpSpPr>
            <p:cNvPr id="4" name="Group 3"/>
            <p:cNvGrpSpPr/>
            <p:nvPr/>
          </p:nvGrpSpPr>
          <p:grpSpPr>
            <a:xfrm>
              <a:off x="3934964" y="24229780"/>
              <a:ext cx="4736950" cy="3511962"/>
              <a:chOff x="3011270" y="25113721"/>
              <a:chExt cx="4816578" cy="3570999"/>
            </a:xfrm>
          </p:grpSpPr>
          <p:pic>
            <p:nvPicPr>
              <p:cNvPr id="72" name="Picture 71" descr="A close up of a logo&#10;&#10;Description generated with very high confidence"/>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011270" y="26368177"/>
                <a:ext cx="1080790" cy="1134504"/>
              </a:xfrm>
              <a:prstGeom prst="rect">
                <a:avLst/>
              </a:prstGeom>
            </p:spPr>
          </p:pic>
          <p:grpSp>
            <p:nvGrpSpPr>
              <p:cNvPr id="103" name="Group 102"/>
              <p:cNvGrpSpPr/>
              <p:nvPr/>
            </p:nvGrpSpPr>
            <p:grpSpPr>
              <a:xfrm>
                <a:off x="4068651" y="25113721"/>
                <a:ext cx="3759197" cy="3570999"/>
                <a:chOff x="479201" y="5931486"/>
                <a:chExt cx="1185468" cy="1126119"/>
              </a:xfrm>
            </p:grpSpPr>
            <p:pic>
              <p:nvPicPr>
                <p:cNvPr id="104" name="Picture 103" descr="A close up of a logo&#10;&#10;Description generated with high confidence"/>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522313" y="5931486"/>
                  <a:ext cx="1134750" cy="915276"/>
                </a:xfrm>
                <a:prstGeom prst="rect">
                  <a:avLst/>
                </a:prstGeom>
              </p:spPr>
            </p:pic>
            <p:sp>
              <p:nvSpPr>
                <p:cNvPr id="105" name="TextBox 104"/>
                <p:cNvSpPr txBox="1"/>
                <p:nvPr/>
              </p:nvSpPr>
              <p:spPr>
                <a:xfrm>
                  <a:off x="479201" y="6817454"/>
                  <a:ext cx="1185468" cy="240151"/>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3 Catchment areas</a:t>
                  </a:r>
                </a:p>
              </p:txBody>
            </p:sp>
          </p:grpSp>
        </p:grpSp>
        <p:pic>
          <p:nvPicPr>
            <p:cNvPr id="163" name="Picture 162"/>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648484" y="20193129"/>
              <a:ext cx="7659054" cy="4711664"/>
            </a:xfrm>
            <a:prstGeom prst="rect">
              <a:avLst/>
            </a:prstGeom>
          </p:spPr>
        </p:pic>
        <p:grpSp>
          <p:nvGrpSpPr>
            <p:cNvPr id="5" name="Group 4"/>
            <p:cNvGrpSpPr/>
            <p:nvPr/>
          </p:nvGrpSpPr>
          <p:grpSpPr>
            <a:xfrm>
              <a:off x="3580579" y="20977742"/>
              <a:ext cx="5418728" cy="2769272"/>
              <a:chOff x="2598240" y="20946443"/>
              <a:chExt cx="6424320" cy="3954097"/>
            </a:xfrm>
          </p:grpSpPr>
          <p:pic>
            <p:nvPicPr>
              <p:cNvPr id="73" name="Picture 72" descr="A close up of a logo&#10;&#10;Description generated with very high confidence"/>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2598240" y="21766104"/>
                <a:ext cx="1415114" cy="1662175"/>
              </a:xfrm>
              <a:prstGeom prst="rect">
                <a:avLst/>
              </a:prstGeom>
            </p:spPr>
          </p:pic>
          <p:grpSp>
            <p:nvGrpSpPr>
              <p:cNvPr id="100" name="Group 99"/>
              <p:cNvGrpSpPr/>
              <p:nvPr/>
            </p:nvGrpSpPr>
            <p:grpSpPr>
              <a:xfrm>
                <a:off x="3566799" y="20946443"/>
                <a:ext cx="5455761" cy="3954097"/>
                <a:chOff x="349030" y="5200908"/>
                <a:chExt cx="1720482" cy="1246929"/>
              </a:xfrm>
            </p:grpSpPr>
            <p:pic>
              <p:nvPicPr>
                <p:cNvPr id="101" name="Picture 100"/>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560076" y="5200908"/>
                  <a:ext cx="1287968" cy="914476"/>
                </a:xfrm>
                <a:prstGeom prst="rect">
                  <a:avLst/>
                </a:prstGeom>
              </p:spPr>
            </p:pic>
            <p:sp>
              <p:nvSpPr>
                <p:cNvPr id="102" name="TextBox 101"/>
                <p:cNvSpPr txBox="1"/>
                <p:nvPr/>
              </p:nvSpPr>
              <p:spPr>
                <a:xfrm>
                  <a:off x="349030" y="6110607"/>
                  <a:ext cx="1720482" cy="337230"/>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High value invasive vegetation</a:t>
                  </a:r>
                </a:p>
              </p:txBody>
            </p:sp>
          </p:grpSp>
        </p:grpSp>
        <p:pic>
          <p:nvPicPr>
            <p:cNvPr id="168" name="Picture 16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730053" y="15336680"/>
              <a:ext cx="5985164" cy="4292100"/>
            </a:xfrm>
            <a:prstGeom prst="rect">
              <a:avLst/>
            </a:prstGeom>
          </p:spPr>
        </p:pic>
        <p:grpSp>
          <p:nvGrpSpPr>
            <p:cNvPr id="35" name="Group 34"/>
            <p:cNvGrpSpPr/>
            <p:nvPr/>
          </p:nvGrpSpPr>
          <p:grpSpPr>
            <a:xfrm>
              <a:off x="4003304" y="16566667"/>
              <a:ext cx="4594871" cy="1728337"/>
              <a:chOff x="73808" y="3864586"/>
              <a:chExt cx="1448999" cy="545034"/>
            </a:xfrm>
          </p:grpSpPr>
          <p:pic>
            <p:nvPicPr>
              <p:cNvPr id="36" name="Picture 35" descr="A close up of text on a black background&#10;&#10;Description generated with high confidence"/>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3808" y="3864586"/>
                <a:ext cx="620868" cy="545034"/>
              </a:xfrm>
              <a:prstGeom prst="rect">
                <a:avLst/>
              </a:prstGeom>
            </p:spPr>
          </p:pic>
          <p:sp>
            <p:nvSpPr>
              <p:cNvPr id="37" name="TextBox 36"/>
              <p:cNvSpPr txBox="1"/>
              <p:nvPr/>
            </p:nvSpPr>
            <p:spPr>
              <a:xfrm>
                <a:off x="660001" y="4026312"/>
                <a:ext cx="862806" cy="354272"/>
              </a:xfrm>
              <a:prstGeom prst="rect">
                <a:avLst/>
              </a:prstGeom>
              <a:noFill/>
            </p:spPr>
            <p:txBody>
              <a:bodyPr wrap="square" lIns="0" rIns="0" rtlCol="0">
                <a:spAutoFit/>
              </a:bodyPr>
              <a:lstStyle/>
              <a:p>
                <a:r>
                  <a:rPr lang="en-ZA" sz="600" b="1" dirty="0">
                    <a:solidFill>
                      <a:prstClr val="black"/>
                    </a:solidFill>
                    <a:latin typeface="Arial" panose="020B0604020202020204" pitchFamily="34" charset="0"/>
                    <a:cs typeface="Arial" panose="020B0604020202020204" pitchFamily="34" charset="0"/>
                  </a:rPr>
                  <a:t>Land user take-off agreements</a:t>
                </a:r>
              </a:p>
            </p:txBody>
          </p:sp>
        </p:grpSp>
        <p:grpSp>
          <p:nvGrpSpPr>
            <p:cNvPr id="170" name="Group 169"/>
            <p:cNvGrpSpPr/>
            <p:nvPr/>
          </p:nvGrpSpPr>
          <p:grpSpPr>
            <a:xfrm>
              <a:off x="3850904" y="18481470"/>
              <a:ext cx="4378542" cy="1954780"/>
              <a:chOff x="4003304" y="18603390"/>
              <a:chExt cx="4378542" cy="1954780"/>
            </a:xfrm>
          </p:grpSpPr>
          <p:sp>
            <p:nvSpPr>
              <p:cNvPr id="169" name="Rectangle 168"/>
              <p:cNvSpPr/>
              <p:nvPr/>
            </p:nvSpPr>
            <p:spPr>
              <a:xfrm>
                <a:off x="4003304" y="18603390"/>
                <a:ext cx="4378542" cy="195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grpSp>
            <p:nvGrpSpPr>
              <p:cNvPr id="6" name="Group 5"/>
              <p:cNvGrpSpPr/>
              <p:nvPr/>
            </p:nvGrpSpPr>
            <p:grpSpPr>
              <a:xfrm>
                <a:off x="4222473" y="18710259"/>
                <a:ext cx="3963034" cy="1698198"/>
                <a:chOff x="2982999" y="18234022"/>
                <a:chExt cx="5147868" cy="2205912"/>
              </a:xfrm>
            </p:grpSpPr>
            <p:pic>
              <p:nvPicPr>
                <p:cNvPr id="59" name="Picture 58"/>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4763683" y="18234022"/>
                  <a:ext cx="1771718" cy="2126067"/>
                </a:xfrm>
                <a:prstGeom prst="rect">
                  <a:avLst/>
                </a:prstGeom>
              </p:spPr>
            </p:pic>
            <p:pic>
              <p:nvPicPr>
                <p:cNvPr id="60" name="Picture 59" descr="A picture containing clipart&#10;&#10;Description generated with high confidence"/>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982999" y="18459779"/>
                  <a:ext cx="1742799" cy="1858984"/>
                </a:xfrm>
                <a:prstGeom prst="rect">
                  <a:avLst/>
                </a:prstGeom>
              </p:spPr>
            </p:pic>
            <p:pic>
              <p:nvPicPr>
                <p:cNvPr id="61" name="Picture 60"/>
                <p:cNvPicPr>
                  <a:picLocks noChangeAspect="1"/>
                </p:cNvPicPr>
                <p:nvPr/>
              </p:nvPicPr>
              <p:blipFill rotWithShape="1">
                <a:blip r:embed="rId27" cstate="email">
                  <a:extLst>
                    <a:ext uri="{28A0092B-C50C-407E-A947-70E740481C1C}">
                      <a14:useLocalDpi xmlns:a14="http://schemas.microsoft.com/office/drawing/2010/main"/>
                    </a:ext>
                  </a:extLst>
                </a:blip>
                <a:srcRect l="29425" t="25227" r="27370" b="19836"/>
                <a:stretch/>
              </p:blipFill>
              <p:spPr>
                <a:xfrm>
                  <a:off x="6380688" y="18657832"/>
                  <a:ext cx="1750179" cy="1782102"/>
                </a:xfrm>
                <a:prstGeom prst="rect">
                  <a:avLst/>
                </a:prstGeom>
              </p:spPr>
            </p:pic>
          </p:grpSp>
        </p:grpSp>
        <p:pic>
          <p:nvPicPr>
            <p:cNvPr id="172" name="Picture 171"/>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3186066" y="12245219"/>
              <a:ext cx="5985164" cy="4731016"/>
            </a:xfrm>
            <a:prstGeom prst="rect">
              <a:avLst/>
            </a:prstGeom>
          </p:spPr>
        </p:pic>
        <p:grpSp>
          <p:nvGrpSpPr>
            <p:cNvPr id="49" name="Group 48"/>
            <p:cNvGrpSpPr/>
            <p:nvPr/>
          </p:nvGrpSpPr>
          <p:grpSpPr>
            <a:xfrm>
              <a:off x="3567685" y="13262227"/>
              <a:ext cx="5081713" cy="2585332"/>
              <a:chOff x="-54464" y="2610631"/>
              <a:chExt cx="1946138" cy="1196120"/>
            </a:xfrm>
          </p:grpSpPr>
          <p:pic>
            <p:nvPicPr>
              <p:cNvPr id="51" name="Picture 50"/>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54464" y="2610631"/>
                <a:ext cx="1946138" cy="1196120"/>
              </a:xfrm>
              <a:prstGeom prst="rect">
                <a:avLst/>
              </a:prstGeom>
            </p:spPr>
          </p:pic>
          <p:grpSp>
            <p:nvGrpSpPr>
              <p:cNvPr id="50" name="Group 49"/>
              <p:cNvGrpSpPr/>
              <p:nvPr/>
            </p:nvGrpSpPr>
            <p:grpSpPr>
              <a:xfrm>
                <a:off x="268020" y="2834410"/>
                <a:ext cx="1279405" cy="909079"/>
                <a:chOff x="268020" y="2834410"/>
                <a:chExt cx="1279405" cy="909079"/>
              </a:xfrm>
            </p:grpSpPr>
            <p:pic>
              <p:nvPicPr>
                <p:cNvPr id="52" name="Picture 51" descr="A picture containing thing, toy&#10;&#10;Description generated with high confidence"/>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279957" y="2834410"/>
                  <a:ext cx="1267468" cy="702777"/>
                </a:xfrm>
                <a:prstGeom prst="rect">
                  <a:avLst/>
                </a:prstGeom>
              </p:spPr>
            </p:pic>
            <p:sp>
              <p:nvSpPr>
                <p:cNvPr id="53" name="TextBox 52"/>
                <p:cNvSpPr txBox="1"/>
                <p:nvPr/>
              </p:nvSpPr>
              <p:spPr>
                <a:xfrm>
                  <a:off x="268020" y="3396985"/>
                  <a:ext cx="1163882" cy="34650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Local SMMEs</a:t>
                  </a:r>
                </a:p>
              </p:txBody>
            </p:sp>
          </p:grpSp>
        </p:grpSp>
      </p:grpSp>
      <p:grpSp>
        <p:nvGrpSpPr>
          <p:cNvPr id="134" name="Group 133"/>
          <p:cNvGrpSpPr/>
          <p:nvPr/>
        </p:nvGrpSpPr>
        <p:grpSpPr>
          <a:xfrm>
            <a:off x="3735617" y="3399964"/>
            <a:ext cx="1342374" cy="1180911"/>
            <a:chOff x="14950669" y="13615744"/>
            <a:chExt cx="5377876" cy="4731016"/>
          </a:xfrm>
        </p:grpSpPr>
        <p:pic>
          <p:nvPicPr>
            <p:cNvPr id="173" name="Picture 172"/>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4950669" y="13615744"/>
              <a:ext cx="5377876" cy="4731016"/>
            </a:xfrm>
            <a:prstGeom prst="rect">
              <a:avLst/>
            </a:prstGeom>
          </p:spPr>
        </p:pic>
        <p:grpSp>
          <p:nvGrpSpPr>
            <p:cNvPr id="108" name="Group 107"/>
            <p:cNvGrpSpPr/>
            <p:nvPr/>
          </p:nvGrpSpPr>
          <p:grpSpPr>
            <a:xfrm>
              <a:off x="16003301" y="14249510"/>
              <a:ext cx="3929929" cy="2770098"/>
              <a:chOff x="4454004" y="3121080"/>
              <a:chExt cx="1395648" cy="983754"/>
            </a:xfrm>
          </p:grpSpPr>
          <p:pic>
            <p:nvPicPr>
              <p:cNvPr id="109" name="Picture 108" descr="A close up of a sign&#10;&#10;Description generated with very high confidence"/>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735020" y="3121080"/>
                <a:ext cx="914133" cy="789033"/>
              </a:xfrm>
              <a:prstGeom prst="rect">
                <a:avLst/>
              </a:prstGeom>
            </p:spPr>
          </p:pic>
          <p:sp>
            <p:nvSpPr>
              <p:cNvPr id="110" name="TextBox 109"/>
              <p:cNvSpPr txBox="1"/>
              <p:nvPr/>
            </p:nvSpPr>
            <p:spPr>
              <a:xfrm>
                <a:off x="4454004" y="3842100"/>
                <a:ext cx="1395648" cy="26273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Sustainable SMMEs</a:t>
                </a:r>
              </a:p>
            </p:txBody>
          </p:sp>
        </p:grpSp>
      </p:grpSp>
      <p:grpSp>
        <p:nvGrpSpPr>
          <p:cNvPr id="135" name="Group 134"/>
          <p:cNvGrpSpPr/>
          <p:nvPr/>
        </p:nvGrpSpPr>
        <p:grpSpPr>
          <a:xfrm>
            <a:off x="4630188" y="2982876"/>
            <a:ext cx="2182623" cy="2199503"/>
            <a:chOff x="18534538" y="11944788"/>
            <a:chExt cx="8744120" cy="8811748"/>
          </a:xfrm>
        </p:grpSpPr>
        <p:pic>
          <p:nvPicPr>
            <p:cNvPr id="174" name="Picture 173"/>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8534538" y="11944788"/>
              <a:ext cx="8744120" cy="8811748"/>
            </a:xfrm>
            <a:prstGeom prst="rect">
              <a:avLst/>
            </a:prstGeom>
          </p:spPr>
        </p:pic>
        <p:pic>
          <p:nvPicPr>
            <p:cNvPr id="107" name="Picture 106"/>
            <p:cNvPicPr>
              <a:picLocks noChangeAspect="1"/>
            </p:cNvPicPr>
            <p:nvPr/>
          </p:nvPicPr>
          <p:blipFill rotWithShape="1">
            <a:blip r:embed="rId34" cstate="email">
              <a:extLst>
                <a:ext uri="{28A0092B-C50C-407E-A947-70E740481C1C}">
                  <a14:useLocalDpi xmlns:a14="http://schemas.microsoft.com/office/drawing/2010/main"/>
                </a:ext>
              </a:extLst>
            </a:blip>
            <a:srcRect l="16196" t="14833" r="11615" b="19929"/>
            <a:stretch/>
          </p:blipFill>
          <p:spPr>
            <a:xfrm>
              <a:off x="20076795" y="14431013"/>
              <a:ext cx="6002702" cy="3835057"/>
            </a:xfrm>
            <a:prstGeom prst="rect">
              <a:avLst/>
            </a:prstGeom>
          </p:spPr>
        </p:pic>
      </p:grpSp>
      <p:grpSp>
        <p:nvGrpSpPr>
          <p:cNvPr id="136" name="Group 135"/>
          <p:cNvGrpSpPr/>
          <p:nvPr/>
        </p:nvGrpSpPr>
        <p:grpSpPr>
          <a:xfrm>
            <a:off x="6356682" y="2837430"/>
            <a:ext cx="2182623" cy="2199503"/>
            <a:chOff x="25451298" y="11362087"/>
            <a:chExt cx="8744120" cy="8811748"/>
          </a:xfrm>
        </p:grpSpPr>
        <p:pic>
          <p:nvPicPr>
            <p:cNvPr id="175" name="Picture 174"/>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25451298" y="11362087"/>
              <a:ext cx="8744120" cy="8811748"/>
            </a:xfrm>
            <a:prstGeom prst="rect">
              <a:avLst/>
            </a:prstGeom>
          </p:spPr>
        </p:pic>
        <p:grpSp>
          <p:nvGrpSpPr>
            <p:cNvPr id="32" name="Group 31"/>
            <p:cNvGrpSpPr/>
            <p:nvPr/>
          </p:nvGrpSpPr>
          <p:grpSpPr>
            <a:xfrm>
              <a:off x="27066943" y="13341924"/>
              <a:ext cx="5579129" cy="4559549"/>
              <a:chOff x="8799123" y="2318493"/>
              <a:chExt cx="1290229" cy="1054441"/>
            </a:xfrm>
          </p:grpSpPr>
          <p:pic>
            <p:nvPicPr>
              <p:cNvPr id="33" name="Picture 32" descr="A close up of a sign&#10;&#10;Description generated with very high confidence"/>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9051294" y="2318493"/>
                <a:ext cx="1038058" cy="911686"/>
              </a:xfrm>
              <a:prstGeom prst="rect">
                <a:avLst/>
              </a:prstGeom>
            </p:spPr>
          </p:pic>
          <p:sp>
            <p:nvSpPr>
              <p:cNvPr id="34" name="Rectangle 33"/>
              <p:cNvSpPr/>
              <p:nvPr/>
            </p:nvSpPr>
            <p:spPr>
              <a:xfrm>
                <a:off x="8799123" y="3116299"/>
                <a:ext cx="891346" cy="256635"/>
              </a:xfrm>
              <a:prstGeom prst="rect">
                <a:avLst/>
              </a:prstGeom>
            </p:spPr>
            <p:txBody>
              <a:bodyPr wrap="square" lIns="0" rIns="0">
                <a:spAutoFit/>
              </a:bodyPr>
              <a:lstStyle/>
              <a:p>
                <a:pPr algn="r"/>
                <a:r>
                  <a:rPr lang="en-ZA" sz="600" b="1" dirty="0">
                    <a:solidFill>
                      <a:prstClr val="black"/>
                    </a:solidFill>
                    <a:latin typeface="Arial" panose="020B0604020202020204" pitchFamily="34" charset="0"/>
                    <a:cs typeface="Arial" panose="020B0604020202020204" pitchFamily="34" charset="0"/>
                  </a:rPr>
                  <a:t>SMMEs in vertical &amp; horizontal supply chains</a:t>
                </a:r>
              </a:p>
            </p:txBody>
          </p:sp>
        </p:grpSp>
      </p:grpSp>
      <p:grpSp>
        <p:nvGrpSpPr>
          <p:cNvPr id="129" name="Group 128"/>
          <p:cNvGrpSpPr/>
          <p:nvPr/>
        </p:nvGrpSpPr>
        <p:grpSpPr>
          <a:xfrm>
            <a:off x="694936" y="2383042"/>
            <a:ext cx="1568452" cy="998926"/>
            <a:chOff x="2768956" y="9541701"/>
            <a:chExt cx="6283604" cy="4001944"/>
          </a:xfrm>
        </p:grpSpPr>
        <p:pic>
          <p:nvPicPr>
            <p:cNvPr id="176" name="Picture 175"/>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2768956" y="9541701"/>
              <a:ext cx="6283604" cy="4001944"/>
            </a:xfrm>
            <a:prstGeom prst="rect">
              <a:avLst/>
            </a:prstGeom>
          </p:spPr>
        </p:pic>
        <p:grpSp>
          <p:nvGrpSpPr>
            <p:cNvPr id="44" name="Group 43"/>
            <p:cNvGrpSpPr/>
            <p:nvPr/>
          </p:nvGrpSpPr>
          <p:grpSpPr>
            <a:xfrm>
              <a:off x="3529498" y="9827730"/>
              <a:ext cx="5061006" cy="2808882"/>
              <a:chOff x="-107159" y="1523581"/>
              <a:chExt cx="1982215" cy="1044108"/>
            </a:xfrm>
          </p:grpSpPr>
          <p:pic>
            <p:nvPicPr>
              <p:cNvPr id="46" name="Picture 45"/>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107159" y="1523581"/>
                <a:ext cx="1982215" cy="1044108"/>
              </a:xfrm>
              <a:prstGeom prst="rect">
                <a:avLst/>
              </a:prstGeom>
            </p:spPr>
          </p:pic>
          <p:grpSp>
            <p:nvGrpSpPr>
              <p:cNvPr id="45" name="Group 44"/>
              <p:cNvGrpSpPr/>
              <p:nvPr/>
            </p:nvGrpSpPr>
            <p:grpSpPr>
              <a:xfrm>
                <a:off x="184236" y="1684340"/>
                <a:ext cx="1395648" cy="772215"/>
                <a:chOff x="248402" y="1673176"/>
                <a:chExt cx="1395648" cy="772215"/>
              </a:xfrm>
            </p:grpSpPr>
            <p:pic>
              <p:nvPicPr>
                <p:cNvPr id="47" name="Picture 46" descr="A close up of a logo&#10;&#10;Description generated with very high confidence"/>
                <p:cNvPicPr>
                  <a:picLocks noChangeAspect="1"/>
                </p:cNvPicPr>
                <p:nvPr/>
              </p:nvPicPr>
              <p:blipFill rotWithShape="1">
                <a:blip r:embed="rId38" cstate="print">
                  <a:extLst>
                    <a:ext uri="{28A0092B-C50C-407E-A947-70E740481C1C}">
                      <a14:useLocalDpi xmlns:a14="http://schemas.microsoft.com/office/drawing/2010/main"/>
                    </a:ext>
                  </a:extLst>
                </a:blip>
                <a:srcRect/>
                <a:stretch/>
              </p:blipFill>
              <p:spPr>
                <a:xfrm>
                  <a:off x="316179" y="1673176"/>
                  <a:ext cx="1263871" cy="543339"/>
                </a:xfrm>
                <a:prstGeom prst="rect">
                  <a:avLst/>
                </a:prstGeom>
              </p:spPr>
            </p:pic>
            <p:sp>
              <p:nvSpPr>
                <p:cNvPr id="48" name="TextBox 47"/>
                <p:cNvSpPr txBox="1"/>
                <p:nvPr/>
              </p:nvSpPr>
              <p:spPr>
                <a:xfrm>
                  <a:off x="248402" y="2170388"/>
                  <a:ext cx="1395648" cy="275003"/>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Brains &amp; Investment</a:t>
                  </a:r>
                </a:p>
              </p:txBody>
            </p:sp>
          </p:grpSp>
        </p:grpSp>
      </p:grpSp>
      <p:grpSp>
        <p:nvGrpSpPr>
          <p:cNvPr id="130" name="Group 129"/>
          <p:cNvGrpSpPr/>
          <p:nvPr/>
        </p:nvGrpSpPr>
        <p:grpSpPr>
          <a:xfrm>
            <a:off x="2772208" y="2200083"/>
            <a:ext cx="1568452" cy="1394277"/>
            <a:chOff x="11091018" y="8808721"/>
            <a:chExt cx="6283604" cy="5585818"/>
          </a:xfrm>
        </p:grpSpPr>
        <p:pic>
          <p:nvPicPr>
            <p:cNvPr id="177" name="Picture 176"/>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1091018" y="8808721"/>
              <a:ext cx="6283604" cy="5585818"/>
            </a:xfrm>
            <a:prstGeom prst="rect">
              <a:avLst/>
            </a:prstGeom>
          </p:spPr>
        </p:pic>
        <p:grpSp>
          <p:nvGrpSpPr>
            <p:cNvPr id="67" name="Group 66"/>
            <p:cNvGrpSpPr/>
            <p:nvPr/>
          </p:nvGrpSpPr>
          <p:grpSpPr>
            <a:xfrm>
              <a:off x="11802337" y="9684328"/>
              <a:ext cx="4988991" cy="3507970"/>
              <a:chOff x="3620138" y="1853602"/>
              <a:chExt cx="1573285" cy="949692"/>
            </a:xfrm>
          </p:grpSpPr>
          <p:pic>
            <p:nvPicPr>
              <p:cNvPr id="69" name="Picture 68"/>
              <p:cNvPicPr>
                <a:picLocks noChangeAspect="1"/>
              </p:cNvPicPr>
              <p:nvPr/>
            </p:nvPicPr>
            <p:blipFill rotWithShape="1">
              <a:blip r:embed="rId40" cstate="print">
                <a:extLst>
                  <a:ext uri="{28A0092B-C50C-407E-A947-70E740481C1C}">
                    <a14:useLocalDpi xmlns:a14="http://schemas.microsoft.com/office/drawing/2010/main"/>
                  </a:ext>
                </a:extLst>
              </a:blip>
              <a:srcRect/>
              <a:stretch/>
            </p:blipFill>
            <p:spPr>
              <a:xfrm>
                <a:off x="3620138" y="1853602"/>
                <a:ext cx="1573285" cy="949692"/>
              </a:xfrm>
              <a:prstGeom prst="rect">
                <a:avLst/>
              </a:prstGeom>
            </p:spPr>
          </p:pic>
          <p:grpSp>
            <p:nvGrpSpPr>
              <p:cNvPr id="68" name="Group 67"/>
              <p:cNvGrpSpPr/>
              <p:nvPr/>
            </p:nvGrpSpPr>
            <p:grpSpPr>
              <a:xfrm>
                <a:off x="3852390" y="1986282"/>
                <a:ext cx="1024163" cy="777542"/>
                <a:chOff x="3650411" y="2011016"/>
                <a:chExt cx="1024163" cy="777542"/>
              </a:xfrm>
            </p:grpSpPr>
            <p:pic>
              <p:nvPicPr>
                <p:cNvPr id="70" name="Picture 69" descr="A close up of a logo&#10;&#10;Description generated with very high confidence"/>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3650411" y="2011016"/>
                  <a:ext cx="1024163" cy="515211"/>
                </a:xfrm>
                <a:prstGeom prst="rect">
                  <a:avLst/>
                </a:prstGeom>
              </p:spPr>
            </p:pic>
            <p:sp>
              <p:nvSpPr>
                <p:cNvPr id="71" name="TextBox 70"/>
                <p:cNvSpPr txBox="1"/>
                <p:nvPr/>
              </p:nvSpPr>
              <p:spPr>
                <a:xfrm>
                  <a:off x="3796627" y="2488128"/>
                  <a:ext cx="809107" cy="300430"/>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Value chain </a:t>
                  </a:r>
                  <a:br>
                    <a:rPr lang="en-ZA" sz="600" b="1" dirty="0">
                      <a:solidFill>
                        <a:prstClr val="black"/>
                      </a:solidFill>
                      <a:latin typeface="Arial" panose="020B0604020202020204" pitchFamily="34" charset="0"/>
                      <a:cs typeface="Arial" panose="020B0604020202020204" pitchFamily="34" charset="0"/>
                    </a:rPr>
                  </a:br>
                  <a:r>
                    <a:rPr lang="en-ZA" sz="600" b="1" dirty="0">
                      <a:solidFill>
                        <a:prstClr val="black"/>
                      </a:solidFill>
                      <a:latin typeface="Arial" panose="020B0604020202020204" pitchFamily="34" charset="0"/>
                      <a:cs typeface="Arial" panose="020B0604020202020204" pitchFamily="34" charset="0"/>
                    </a:rPr>
                    <a:t>simulation</a:t>
                  </a:r>
                </a:p>
              </p:txBody>
            </p:sp>
          </p:grpSp>
        </p:grpSp>
      </p:grpSp>
      <p:grpSp>
        <p:nvGrpSpPr>
          <p:cNvPr id="131" name="Group 130"/>
          <p:cNvGrpSpPr/>
          <p:nvPr/>
        </p:nvGrpSpPr>
        <p:grpSpPr>
          <a:xfrm>
            <a:off x="4179291" y="2379041"/>
            <a:ext cx="2267214" cy="1449321"/>
            <a:chOff x="17100432" y="10088880"/>
            <a:chExt cx="8258928" cy="4796204"/>
          </a:xfrm>
        </p:grpSpPr>
        <p:pic>
          <p:nvPicPr>
            <p:cNvPr id="178" name="Picture 177"/>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17100432" y="10088880"/>
              <a:ext cx="8258928" cy="4796204"/>
            </a:xfrm>
            <a:prstGeom prst="rect">
              <a:avLst/>
            </a:prstGeom>
          </p:spPr>
        </p:pic>
        <p:pic>
          <p:nvPicPr>
            <p:cNvPr id="106" name="Picture 105"/>
            <p:cNvPicPr>
              <a:picLocks noChangeAspect="1"/>
            </p:cNvPicPr>
            <p:nvPr/>
          </p:nvPicPr>
          <p:blipFill rotWithShape="1">
            <a:blip r:embed="rId43" cstate="email">
              <a:extLst>
                <a:ext uri="{28A0092B-C50C-407E-A947-70E740481C1C}">
                  <a14:useLocalDpi xmlns:a14="http://schemas.microsoft.com/office/drawing/2010/main"/>
                </a:ext>
              </a:extLst>
            </a:blip>
            <a:srcRect l="19538" t="17949" r="22331" b="36973"/>
            <a:stretch/>
          </p:blipFill>
          <p:spPr>
            <a:xfrm>
              <a:off x="18474493" y="10794003"/>
              <a:ext cx="5632416" cy="3116586"/>
            </a:xfrm>
            <a:prstGeom prst="rect">
              <a:avLst/>
            </a:prstGeom>
          </p:spPr>
        </p:pic>
      </p:grpSp>
      <p:grpSp>
        <p:nvGrpSpPr>
          <p:cNvPr id="124" name="Group 123"/>
          <p:cNvGrpSpPr/>
          <p:nvPr/>
        </p:nvGrpSpPr>
        <p:grpSpPr>
          <a:xfrm>
            <a:off x="1027254" y="1417817"/>
            <a:ext cx="1054412" cy="1253861"/>
            <a:chOff x="4100299" y="5674772"/>
            <a:chExt cx="4224236" cy="5023275"/>
          </a:xfrm>
        </p:grpSpPr>
        <p:pic>
          <p:nvPicPr>
            <p:cNvPr id="179" name="Picture 178"/>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4100299" y="5901843"/>
              <a:ext cx="4224236" cy="4796204"/>
            </a:xfrm>
            <a:prstGeom prst="rect">
              <a:avLst/>
            </a:prstGeom>
          </p:spPr>
        </p:pic>
        <p:grpSp>
          <p:nvGrpSpPr>
            <p:cNvPr id="17" name="Group 16"/>
            <p:cNvGrpSpPr/>
            <p:nvPr/>
          </p:nvGrpSpPr>
          <p:grpSpPr>
            <a:xfrm>
              <a:off x="4773771" y="5674772"/>
              <a:ext cx="2998579" cy="3564492"/>
              <a:chOff x="426693" y="562226"/>
              <a:chExt cx="945606" cy="1124068"/>
            </a:xfrm>
          </p:grpSpPr>
          <p:pic>
            <p:nvPicPr>
              <p:cNvPr id="18" name="Picture 17"/>
              <p:cNvPicPr>
                <a:picLocks noChangeAspect="1"/>
              </p:cNvPicPr>
              <p:nvPr/>
            </p:nvPicPr>
            <p:blipFill rotWithShape="1">
              <a:blip r:embed="rId45" cstate="print">
                <a:extLst>
                  <a:ext uri="{28A0092B-C50C-407E-A947-70E740481C1C}">
                    <a14:useLocalDpi xmlns:a14="http://schemas.microsoft.com/office/drawing/2010/main"/>
                  </a:ext>
                </a:extLst>
              </a:blip>
              <a:srcRect/>
              <a:stretch/>
            </p:blipFill>
            <p:spPr>
              <a:xfrm>
                <a:off x="426693" y="562226"/>
                <a:ext cx="945606" cy="739383"/>
              </a:xfrm>
              <a:prstGeom prst="rect">
                <a:avLst/>
              </a:prstGeom>
            </p:spPr>
          </p:pic>
          <p:sp>
            <p:nvSpPr>
              <p:cNvPr id="28" name="TextBox 27"/>
              <p:cNvSpPr txBox="1"/>
              <p:nvPr/>
            </p:nvSpPr>
            <p:spPr>
              <a:xfrm>
                <a:off x="468072" y="1336340"/>
                <a:ext cx="873498" cy="34995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Knowledge, expertise and R&amp;D</a:t>
                </a:r>
              </a:p>
            </p:txBody>
          </p:sp>
        </p:grpSp>
      </p:grpSp>
      <p:grpSp>
        <p:nvGrpSpPr>
          <p:cNvPr id="125" name="Group 124"/>
          <p:cNvGrpSpPr/>
          <p:nvPr/>
        </p:nvGrpSpPr>
        <p:grpSpPr>
          <a:xfrm>
            <a:off x="2607645" y="1061076"/>
            <a:ext cx="1952013" cy="1664716"/>
            <a:chOff x="10431735" y="4245583"/>
            <a:chExt cx="7820244" cy="6669260"/>
          </a:xfrm>
        </p:grpSpPr>
        <p:pic>
          <p:nvPicPr>
            <p:cNvPr id="180" name="Picture 179"/>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0431735" y="4245583"/>
              <a:ext cx="7820244" cy="6669260"/>
            </a:xfrm>
            <a:prstGeom prst="rect">
              <a:avLst/>
            </a:prstGeom>
          </p:spPr>
        </p:pic>
        <p:grpSp>
          <p:nvGrpSpPr>
            <p:cNvPr id="96" name="Group 95"/>
            <p:cNvGrpSpPr/>
            <p:nvPr/>
          </p:nvGrpSpPr>
          <p:grpSpPr>
            <a:xfrm>
              <a:off x="11837324" y="5273665"/>
              <a:ext cx="4852213" cy="3980557"/>
              <a:chOff x="2735579" y="732687"/>
              <a:chExt cx="1530152" cy="1255274"/>
            </a:xfrm>
          </p:grpSpPr>
          <p:pic>
            <p:nvPicPr>
              <p:cNvPr id="99" name="Picture 98"/>
              <p:cNvPicPr>
                <a:picLocks noChangeAspect="1"/>
              </p:cNvPicPr>
              <p:nvPr/>
            </p:nvPicPr>
            <p:blipFill rotWithShape="1">
              <a:blip r:embed="rId47" cstate="print">
                <a:extLst>
                  <a:ext uri="{28A0092B-C50C-407E-A947-70E740481C1C}">
                    <a14:useLocalDpi xmlns:a14="http://schemas.microsoft.com/office/drawing/2010/main"/>
                  </a:ext>
                </a:extLst>
              </a:blip>
              <a:srcRect/>
              <a:stretch/>
            </p:blipFill>
            <p:spPr>
              <a:xfrm>
                <a:off x="2735579" y="732687"/>
                <a:ext cx="1530152" cy="1255274"/>
              </a:xfrm>
              <a:prstGeom prst="rect">
                <a:avLst/>
              </a:prstGeom>
            </p:spPr>
          </p:pic>
          <p:pic>
            <p:nvPicPr>
              <p:cNvPr id="97" name="Picture 96" descr="A stop sign&#10;&#10;Description generated with high confidence"/>
              <p:cNvPicPr>
                <a:picLocks noChangeAspect="1"/>
              </p:cNvPicPr>
              <p:nvPr/>
            </p:nvPicPr>
            <p:blipFill rotWithShape="1">
              <a:blip r:embed="rId48" cstate="print">
                <a:extLst>
                  <a:ext uri="{28A0092B-C50C-407E-A947-70E740481C1C}">
                    <a14:useLocalDpi xmlns:a14="http://schemas.microsoft.com/office/drawing/2010/main"/>
                  </a:ext>
                </a:extLst>
              </a:blip>
              <a:srcRect/>
              <a:stretch/>
            </p:blipFill>
            <p:spPr>
              <a:xfrm>
                <a:off x="3050586" y="849043"/>
                <a:ext cx="897718" cy="633172"/>
              </a:xfrm>
              <a:prstGeom prst="rect">
                <a:avLst/>
              </a:prstGeom>
            </p:spPr>
          </p:pic>
          <p:sp>
            <p:nvSpPr>
              <p:cNvPr id="98" name="TextBox 97"/>
              <p:cNvSpPr txBox="1"/>
              <p:nvPr/>
            </p:nvSpPr>
            <p:spPr>
              <a:xfrm>
                <a:off x="2989612" y="1456858"/>
                <a:ext cx="1001791" cy="34995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Invasive vegetation value chain mapping</a:t>
                </a:r>
              </a:p>
            </p:txBody>
          </p:sp>
        </p:grpSp>
      </p:grpSp>
      <p:grpSp>
        <p:nvGrpSpPr>
          <p:cNvPr id="126" name="Group 125"/>
          <p:cNvGrpSpPr/>
          <p:nvPr/>
        </p:nvGrpSpPr>
        <p:grpSpPr>
          <a:xfrm>
            <a:off x="4166067" y="1005558"/>
            <a:ext cx="2456761" cy="2095174"/>
            <a:chOff x="16675155" y="4023161"/>
            <a:chExt cx="9842386" cy="8393784"/>
          </a:xfrm>
        </p:grpSpPr>
        <p:pic>
          <p:nvPicPr>
            <p:cNvPr id="181" name="Picture 18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675155" y="4023161"/>
              <a:ext cx="9842386" cy="8393784"/>
            </a:xfrm>
            <a:prstGeom prst="rect">
              <a:avLst/>
            </a:prstGeom>
          </p:spPr>
        </p:pic>
        <p:grpSp>
          <p:nvGrpSpPr>
            <p:cNvPr id="111" name="Group 110"/>
            <p:cNvGrpSpPr/>
            <p:nvPr/>
          </p:nvGrpSpPr>
          <p:grpSpPr>
            <a:xfrm>
              <a:off x="18320324" y="5273052"/>
              <a:ext cx="7001847" cy="4945591"/>
              <a:chOff x="4691006" y="414271"/>
              <a:chExt cx="2558166" cy="1806900"/>
            </a:xfrm>
          </p:grpSpPr>
          <p:pic>
            <p:nvPicPr>
              <p:cNvPr id="112" name="Picture 111"/>
              <p:cNvPicPr>
                <a:picLocks noChangeAspect="1"/>
              </p:cNvPicPr>
              <p:nvPr/>
            </p:nvPicPr>
            <p:blipFill rotWithShape="1">
              <a:blip r:embed="rId49" cstate="print">
                <a:extLst>
                  <a:ext uri="{28A0092B-C50C-407E-A947-70E740481C1C}">
                    <a14:useLocalDpi xmlns:a14="http://schemas.microsoft.com/office/drawing/2010/main"/>
                  </a:ext>
                </a:extLst>
              </a:blip>
              <a:srcRect/>
              <a:stretch/>
            </p:blipFill>
            <p:spPr>
              <a:xfrm>
                <a:off x="4691006" y="414271"/>
                <a:ext cx="2558166" cy="1806900"/>
              </a:xfrm>
              <a:prstGeom prst="rect">
                <a:avLst/>
              </a:prstGeom>
            </p:spPr>
          </p:pic>
          <p:grpSp>
            <p:nvGrpSpPr>
              <p:cNvPr id="113" name="Group 112"/>
              <p:cNvGrpSpPr/>
              <p:nvPr/>
            </p:nvGrpSpPr>
            <p:grpSpPr>
              <a:xfrm>
                <a:off x="5047821" y="606061"/>
                <a:ext cx="1925114" cy="1464882"/>
                <a:chOff x="4992052" y="718429"/>
                <a:chExt cx="1925114" cy="1464882"/>
              </a:xfrm>
            </p:grpSpPr>
            <p:pic>
              <p:nvPicPr>
                <p:cNvPr id="114" name="Picture 113" descr="A picture containing sitting&#10;&#10;Description generated with high confidence"/>
                <p:cNvPicPr>
                  <a:picLocks noChangeAspect="1"/>
                </p:cNvPicPr>
                <p:nvPr/>
              </p:nvPicPr>
              <p:blipFill rotWithShape="1">
                <a:blip r:embed="rId50" cstate="print">
                  <a:extLst>
                    <a:ext uri="{28A0092B-C50C-407E-A947-70E740481C1C}">
                      <a14:useLocalDpi xmlns:a14="http://schemas.microsoft.com/office/drawing/2010/main"/>
                    </a:ext>
                  </a:extLst>
                </a:blip>
                <a:srcRect/>
                <a:stretch/>
              </p:blipFill>
              <p:spPr>
                <a:xfrm>
                  <a:off x="5584675" y="718429"/>
                  <a:ext cx="931637" cy="433297"/>
                </a:xfrm>
                <a:prstGeom prst="rect">
                  <a:avLst/>
                </a:prstGeom>
              </p:spPr>
            </p:pic>
            <p:pic>
              <p:nvPicPr>
                <p:cNvPr id="115" name="Picture 114" descr="A close up of a sign&#10;&#10;Description generated with very high confidence"/>
                <p:cNvPicPr>
                  <a:picLocks noChangeAspect="1"/>
                </p:cNvPicPr>
                <p:nvPr/>
              </p:nvPicPr>
              <p:blipFill rotWithShape="1">
                <a:blip r:embed="rId51" cstate="print">
                  <a:extLst>
                    <a:ext uri="{28A0092B-C50C-407E-A947-70E740481C1C}">
                      <a14:useLocalDpi xmlns:a14="http://schemas.microsoft.com/office/drawing/2010/main"/>
                    </a:ext>
                  </a:extLst>
                </a:blip>
                <a:srcRect/>
                <a:stretch/>
              </p:blipFill>
              <p:spPr>
                <a:xfrm>
                  <a:off x="4992052" y="1303845"/>
                  <a:ext cx="569770" cy="550314"/>
                </a:xfrm>
                <a:prstGeom prst="rect">
                  <a:avLst/>
                </a:prstGeom>
              </p:spPr>
            </p:pic>
            <p:pic>
              <p:nvPicPr>
                <p:cNvPr id="116" name="Picture 115" descr="A picture containing object&#10;&#10;Description generated with high confidence"/>
                <p:cNvPicPr>
                  <a:picLocks noChangeAspect="1"/>
                </p:cNvPicPr>
                <p:nvPr/>
              </p:nvPicPr>
              <p:blipFill rotWithShape="1">
                <a:blip r:embed="rId52" cstate="print">
                  <a:extLst>
                    <a:ext uri="{28A0092B-C50C-407E-A947-70E740481C1C}">
                      <a14:useLocalDpi xmlns:a14="http://schemas.microsoft.com/office/drawing/2010/main"/>
                    </a:ext>
                  </a:extLst>
                </a:blip>
                <a:srcRect/>
                <a:stretch/>
              </p:blipFill>
              <p:spPr>
                <a:xfrm>
                  <a:off x="6179298" y="1273776"/>
                  <a:ext cx="637656" cy="587157"/>
                </a:xfrm>
                <a:prstGeom prst="rect">
                  <a:avLst/>
                </a:prstGeom>
              </p:spPr>
            </p:pic>
            <p:pic>
              <p:nvPicPr>
                <p:cNvPr id="117" name="Picture 116" descr="A picture containing indoor, laptop, sitting&#10;&#10;Description generated with high confidence"/>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5642374" y="1014720"/>
                  <a:ext cx="737056" cy="737056"/>
                </a:xfrm>
                <a:prstGeom prst="rect">
                  <a:avLst/>
                </a:prstGeom>
              </p:spPr>
            </p:pic>
            <p:sp>
              <p:nvSpPr>
                <p:cNvPr id="118" name="TextBox 117"/>
                <p:cNvSpPr txBox="1"/>
                <p:nvPr/>
              </p:nvSpPr>
              <p:spPr>
                <a:xfrm>
                  <a:off x="5189583" y="1913014"/>
                  <a:ext cx="1395648" cy="270297"/>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Economic value chains</a:t>
                  </a:r>
                </a:p>
              </p:txBody>
            </p:sp>
            <p:sp>
              <p:nvSpPr>
                <p:cNvPr id="119" name="TextBox 118"/>
                <p:cNvSpPr txBox="1"/>
                <p:nvPr/>
              </p:nvSpPr>
              <p:spPr>
                <a:xfrm>
                  <a:off x="5634190" y="1089707"/>
                  <a:ext cx="1282976" cy="270297"/>
                </a:xfrm>
                <a:prstGeom prst="rect">
                  <a:avLst/>
                </a:prstGeom>
                <a:noFill/>
              </p:spPr>
              <p:txBody>
                <a:bodyPr wrap="square" lIns="0" rIns="0" rtlCol="0">
                  <a:spAutoFit/>
                </a:bodyPr>
                <a:lstStyle/>
                <a:p>
                  <a:pPr algn="ctr"/>
                  <a:r>
                    <a:rPr lang="en-ZA" sz="600" dirty="0">
                      <a:solidFill>
                        <a:prstClr val="black"/>
                      </a:solidFill>
                      <a:latin typeface="Arial" panose="020B0604020202020204" pitchFamily="34" charset="0"/>
                      <a:cs typeface="Arial" panose="020B0604020202020204" pitchFamily="34" charset="0"/>
                    </a:rPr>
                    <a:t>Timber, fibre, wood pulp</a:t>
                  </a:r>
                </a:p>
              </p:txBody>
            </p:sp>
            <p:sp>
              <p:nvSpPr>
                <p:cNvPr id="120" name="TextBox 119"/>
                <p:cNvSpPr txBox="1"/>
                <p:nvPr/>
              </p:nvSpPr>
              <p:spPr>
                <a:xfrm>
                  <a:off x="5021323" y="935076"/>
                  <a:ext cx="524456" cy="405445"/>
                </a:xfrm>
                <a:prstGeom prst="rect">
                  <a:avLst/>
                </a:prstGeom>
                <a:noFill/>
              </p:spPr>
              <p:txBody>
                <a:bodyPr wrap="square" lIns="0" rIns="0" rtlCol="0">
                  <a:spAutoFit/>
                </a:bodyPr>
                <a:lstStyle/>
                <a:p>
                  <a:pPr algn="ctr"/>
                  <a:r>
                    <a:rPr lang="en-ZA" sz="600" dirty="0">
                      <a:solidFill>
                        <a:prstClr val="black"/>
                      </a:solidFill>
                      <a:latin typeface="Arial" panose="020B0604020202020204" pitchFamily="34" charset="0"/>
                      <a:cs typeface="Arial" panose="020B0604020202020204" pitchFamily="34" charset="0"/>
                    </a:rPr>
                    <a:t>Compost &amp; Coal</a:t>
                  </a:r>
                </a:p>
              </p:txBody>
            </p:sp>
            <p:sp>
              <p:nvSpPr>
                <p:cNvPr id="121" name="TextBox 120"/>
                <p:cNvSpPr txBox="1"/>
                <p:nvPr/>
              </p:nvSpPr>
              <p:spPr>
                <a:xfrm>
                  <a:off x="5588970" y="1691758"/>
                  <a:ext cx="584648" cy="270297"/>
                </a:xfrm>
                <a:prstGeom prst="rect">
                  <a:avLst/>
                </a:prstGeom>
                <a:noFill/>
              </p:spPr>
              <p:txBody>
                <a:bodyPr wrap="square" lIns="0" rIns="0" rtlCol="0">
                  <a:spAutoFit/>
                </a:bodyPr>
                <a:lstStyle/>
                <a:p>
                  <a:pPr algn="ctr"/>
                  <a:r>
                    <a:rPr lang="en-ZA" sz="600" dirty="0">
                      <a:solidFill>
                        <a:prstClr val="black"/>
                      </a:solidFill>
                      <a:latin typeface="Arial" panose="020B0604020202020204" pitchFamily="34" charset="0"/>
                      <a:cs typeface="Arial" panose="020B0604020202020204" pitchFamily="34" charset="0"/>
                    </a:rPr>
                    <a:t>Bio-fuels</a:t>
                  </a:r>
                </a:p>
              </p:txBody>
            </p:sp>
          </p:grpSp>
        </p:grpSp>
      </p:grpSp>
      <p:grpSp>
        <p:nvGrpSpPr>
          <p:cNvPr id="128" name="Group 127"/>
          <p:cNvGrpSpPr/>
          <p:nvPr/>
        </p:nvGrpSpPr>
        <p:grpSpPr>
          <a:xfrm>
            <a:off x="6412675" y="1134380"/>
            <a:ext cx="1885333" cy="1607850"/>
            <a:chOff x="25675620" y="4539257"/>
            <a:chExt cx="7553106" cy="6441440"/>
          </a:xfrm>
        </p:grpSpPr>
        <p:pic>
          <p:nvPicPr>
            <p:cNvPr id="182" name="Picture 181"/>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25675620" y="4539257"/>
              <a:ext cx="7553106" cy="6441440"/>
            </a:xfrm>
            <a:prstGeom prst="rect">
              <a:avLst/>
            </a:prstGeom>
          </p:spPr>
        </p:pic>
        <p:grpSp>
          <p:nvGrpSpPr>
            <p:cNvPr id="29" name="Group 28"/>
            <p:cNvGrpSpPr/>
            <p:nvPr/>
          </p:nvGrpSpPr>
          <p:grpSpPr>
            <a:xfrm>
              <a:off x="27155138" y="5248343"/>
              <a:ext cx="5470935" cy="3886213"/>
              <a:chOff x="8010658" y="876894"/>
              <a:chExt cx="1546425" cy="1098485"/>
            </a:xfrm>
          </p:grpSpPr>
          <p:pic>
            <p:nvPicPr>
              <p:cNvPr id="30" name="Picture 29" descr="A close up of a logo&#10;&#10;Description generated with high confidence"/>
              <p:cNvPicPr>
                <a:picLocks noChangeAspect="1"/>
              </p:cNvPicPr>
              <p:nvPr/>
            </p:nvPicPr>
            <p:blipFill rotWithShape="1">
              <a:blip r:embed="rId55" cstate="email">
                <a:extLst>
                  <a:ext uri="{28A0092B-C50C-407E-A947-70E740481C1C}">
                    <a14:useLocalDpi xmlns:a14="http://schemas.microsoft.com/office/drawing/2010/main"/>
                  </a:ext>
                </a:extLst>
              </a:blip>
              <a:srcRect r="-731"/>
              <a:stretch/>
            </p:blipFill>
            <p:spPr>
              <a:xfrm>
                <a:off x="8010658" y="876894"/>
                <a:ext cx="1546425" cy="1019819"/>
              </a:xfrm>
              <a:prstGeom prst="rect">
                <a:avLst/>
              </a:prstGeom>
            </p:spPr>
          </p:pic>
          <p:sp>
            <p:nvSpPr>
              <p:cNvPr id="31" name="TextBox 30"/>
              <p:cNvSpPr txBox="1"/>
              <p:nvPr/>
            </p:nvSpPr>
            <p:spPr>
              <a:xfrm>
                <a:off x="8025455" y="1766261"/>
                <a:ext cx="1052606" cy="209118"/>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Sustainable supply chain</a:t>
                </a:r>
              </a:p>
            </p:txBody>
          </p:sp>
        </p:grpSp>
      </p:grpSp>
      <p:grpSp>
        <p:nvGrpSpPr>
          <p:cNvPr id="123" name="Group 122"/>
          <p:cNvGrpSpPr/>
          <p:nvPr/>
        </p:nvGrpSpPr>
        <p:grpSpPr>
          <a:xfrm>
            <a:off x="8249184" y="1464135"/>
            <a:ext cx="2246700" cy="2037750"/>
            <a:chOff x="33752809" y="5820712"/>
            <a:chExt cx="7553106" cy="6624133"/>
          </a:xfrm>
        </p:grpSpPr>
        <p:pic>
          <p:nvPicPr>
            <p:cNvPr id="183" name="Picture 182"/>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33752809" y="5820712"/>
              <a:ext cx="7553106" cy="6441440"/>
            </a:xfrm>
            <a:prstGeom prst="rect">
              <a:avLst/>
            </a:prstGeom>
          </p:spPr>
        </p:pic>
        <p:grpSp>
          <p:nvGrpSpPr>
            <p:cNvPr id="41" name="Group 40"/>
            <p:cNvGrpSpPr/>
            <p:nvPr/>
          </p:nvGrpSpPr>
          <p:grpSpPr>
            <a:xfrm>
              <a:off x="34805366" y="7126609"/>
              <a:ext cx="6307856" cy="5318236"/>
              <a:chOff x="10779661" y="1846052"/>
              <a:chExt cx="1238390" cy="1044103"/>
            </a:xfrm>
          </p:grpSpPr>
          <p:pic>
            <p:nvPicPr>
              <p:cNvPr id="42" name="Picture 41" descr="A close up of a sign&#10;&#10;Description generated with very high confidence"/>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10779661" y="1846052"/>
                <a:ext cx="1238390" cy="1044103"/>
              </a:xfrm>
              <a:prstGeom prst="rect">
                <a:avLst/>
              </a:prstGeom>
            </p:spPr>
          </p:pic>
          <p:sp>
            <p:nvSpPr>
              <p:cNvPr id="43" name="TextBox 42"/>
              <p:cNvSpPr txBox="1"/>
              <p:nvPr/>
            </p:nvSpPr>
            <p:spPr>
              <a:xfrm>
                <a:off x="10801324" y="1918183"/>
                <a:ext cx="703591" cy="176780"/>
              </a:xfrm>
              <a:prstGeom prst="rect">
                <a:avLst/>
              </a:prstGeom>
              <a:noFill/>
            </p:spPr>
            <p:txBody>
              <a:bodyPr wrap="square" lIns="0" rIns="0" rtlCol="0">
                <a:spAutoFit/>
              </a:bodyPr>
              <a:lstStyle/>
              <a:p>
                <a:pPr algn="r"/>
                <a:r>
                  <a:rPr lang="en-ZA" sz="600" b="1" dirty="0">
                    <a:solidFill>
                      <a:prstClr val="black"/>
                    </a:solidFill>
                    <a:latin typeface="Arial" panose="020B0604020202020204" pitchFamily="34" charset="0"/>
                    <a:cs typeface="Arial" panose="020B0604020202020204" pitchFamily="34" charset="0"/>
                  </a:rPr>
                  <a:t>Biomass economy</a:t>
                </a:r>
                <a:br>
                  <a:rPr lang="en-ZA" sz="600" b="1" dirty="0">
                    <a:solidFill>
                      <a:prstClr val="black"/>
                    </a:solidFill>
                    <a:latin typeface="Arial" panose="020B0604020202020204" pitchFamily="34" charset="0"/>
                    <a:cs typeface="Arial" panose="020B0604020202020204" pitchFamily="34" charset="0"/>
                  </a:rPr>
                </a:br>
                <a:r>
                  <a:rPr lang="en-ZA" sz="600" b="1" dirty="0">
                    <a:solidFill>
                      <a:prstClr val="black"/>
                    </a:solidFill>
                    <a:latin typeface="Arial" panose="020B0604020202020204" pitchFamily="34" charset="0"/>
                    <a:cs typeface="Arial" panose="020B0604020202020204" pitchFamily="34" charset="0"/>
                  </a:rPr>
                  <a:t> &amp; carbon off-set</a:t>
                </a:r>
              </a:p>
            </p:txBody>
          </p:sp>
        </p:grpSp>
      </p:grpSp>
      <p:grpSp>
        <p:nvGrpSpPr>
          <p:cNvPr id="132" name="Group 131"/>
          <p:cNvGrpSpPr/>
          <p:nvPr/>
        </p:nvGrpSpPr>
        <p:grpSpPr>
          <a:xfrm>
            <a:off x="5869847" y="2283659"/>
            <a:ext cx="1761537" cy="951205"/>
            <a:chOff x="23500916" y="9143548"/>
            <a:chExt cx="7057152" cy="3810758"/>
          </a:xfrm>
        </p:grpSpPr>
        <p:pic>
          <p:nvPicPr>
            <p:cNvPr id="184" name="Picture 183"/>
            <p:cNvPicPr>
              <a:picLocks noChangeAspect="1"/>
            </p:cNvPicPr>
            <p:nvPr/>
          </p:nvPicPr>
          <p:blipFill>
            <a:blip r:embed="rId57" cstate="print">
              <a:extLst>
                <a:ext uri="{28A0092B-C50C-407E-A947-70E740481C1C}">
                  <a14:useLocalDpi xmlns:a14="http://schemas.microsoft.com/office/drawing/2010/main"/>
                </a:ext>
              </a:extLst>
            </a:blip>
            <a:stretch>
              <a:fillRect/>
            </a:stretch>
          </p:blipFill>
          <p:spPr>
            <a:xfrm>
              <a:off x="23500916" y="9143548"/>
              <a:ext cx="6433644" cy="3810758"/>
            </a:xfrm>
            <a:prstGeom prst="rect">
              <a:avLst/>
            </a:prstGeom>
          </p:spPr>
        </p:pic>
        <p:grpSp>
          <p:nvGrpSpPr>
            <p:cNvPr id="38" name="Group 37"/>
            <p:cNvGrpSpPr/>
            <p:nvPr/>
          </p:nvGrpSpPr>
          <p:grpSpPr>
            <a:xfrm>
              <a:off x="24519807" y="9610406"/>
              <a:ext cx="6038261" cy="2484617"/>
              <a:chOff x="5464995" y="2270604"/>
              <a:chExt cx="1715828" cy="706027"/>
            </a:xfrm>
          </p:grpSpPr>
          <p:pic>
            <p:nvPicPr>
              <p:cNvPr id="39" name="Picture 38" descr="A picture containing thing, metalware&#10;&#10;Description generated with high confidence"/>
              <p:cNvPicPr>
                <a:picLocks noChangeAspect="1"/>
              </p:cNvPicPr>
              <p:nvPr/>
            </p:nvPicPr>
            <p:blipFill rotWithShape="1">
              <a:blip r:embed="rId58" cstate="print">
                <a:extLst>
                  <a:ext uri="{28A0092B-C50C-407E-A947-70E740481C1C}">
                    <a14:useLocalDpi xmlns:a14="http://schemas.microsoft.com/office/drawing/2010/main"/>
                  </a:ext>
                </a:extLst>
              </a:blip>
              <a:srcRect/>
              <a:stretch/>
            </p:blipFill>
            <p:spPr>
              <a:xfrm rot="20782009">
                <a:off x="5464995" y="2270604"/>
                <a:ext cx="1045412" cy="706027"/>
              </a:xfrm>
              <a:prstGeom prst="rect">
                <a:avLst/>
              </a:prstGeom>
            </p:spPr>
          </p:pic>
          <p:sp>
            <p:nvSpPr>
              <p:cNvPr id="40" name="TextBox 39"/>
              <p:cNvSpPr txBox="1"/>
              <p:nvPr/>
            </p:nvSpPr>
            <p:spPr>
              <a:xfrm>
                <a:off x="5845754" y="2753377"/>
                <a:ext cx="1335069" cy="210226"/>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Unblocked supply chain</a:t>
                </a:r>
              </a:p>
            </p:txBody>
          </p:sp>
        </p:grpSp>
      </p:grpSp>
      <p:grpSp>
        <p:nvGrpSpPr>
          <p:cNvPr id="54" name="Group 53"/>
          <p:cNvGrpSpPr/>
          <p:nvPr/>
        </p:nvGrpSpPr>
        <p:grpSpPr>
          <a:xfrm>
            <a:off x="3406825" y="4276357"/>
            <a:ext cx="1144144" cy="806558"/>
            <a:chOff x="2165130" y="3723749"/>
            <a:chExt cx="1078275" cy="897031"/>
          </a:xfrm>
        </p:grpSpPr>
        <p:pic>
          <p:nvPicPr>
            <p:cNvPr id="55" name="Picture 54"/>
            <p:cNvPicPr>
              <a:picLocks noChangeAspect="1"/>
            </p:cNvPicPr>
            <p:nvPr/>
          </p:nvPicPr>
          <p:blipFill rotWithShape="1">
            <a:blip r:embed="rId59" cstate="print">
              <a:extLst>
                <a:ext uri="{28A0092B-C50C-407E-A947-70E740481C1C}">
                  <a14:useLocalDpi xmlns:a14="http://schemas.microsoft.com/office/drawing/2010/main"/>
                </a:ext>
              </a:extLst>
            </a:blip>
            <a:srcRect/>
            <a:stretch/>
          </p:blipFill>
          <p:spPr>
            <a:xfrm>
              <a:off x="2165130" y="3723749"/>
              <a:ext cx="1078275" cy="897031"/>
            </a:xfrm>
            <a:prstGeom prst="rect">
              <a:avLst/>
            </a:prstGeom>
          </p:spPr>
        </p:pic>
        <p:grpSp>
          <p:nvGrpSpPr>
            <p:cNvPr id="56" name="Group 55"/>
            <p:cNvGrpSpPr/>
            <p:nvPr/>
          </p:nvGrpSpPr>
          <p:grpSpPr>
            <a:xfrm>
              <a:off x="2313865" y="3789619"/>
              <a:ext cx="789967" cy="777084"/>
              <a:chOff x="2316153" y="3649305"/>
              <a:chExt cx="789967" cy="777084"/>
            </a:xfrm>
          </p:grpSpPr>
          <p:pic>
            <p:nvPicPr>
              <p:cNvPr id="57" name="Picture 56" descr="A close up of a sign&#10;&#10;Description generated with very high confidence"/>
              <p:cNvPicPr>
                <a:picLocks noChangeAspect="1"/>
              </p:cNvPicPr>
              <p:nvPr/>
            </p:nvPicPr>
            <p:blipFill>
              <a:blip r:embed="rId60" cstate="print">
                <a:extLst>
                  <a:ext uri="{28A0092B-C50C-407E-A947-70E740481C1C}">
                    <a14:useLocalDpi xmlns:a14="http://schemas.microsoft.com/office/drawing/2010/main"/>
                  </a:ext>
                </a:extLst>
              </a:blip>
              <a:stretch>
                <a:fillRect/>
              </a:stretch>
            </p:blipFill>
            <p:spPr>
              <a:xfrm>
                <a:off x="2426167" y="3649305"/>
                <a:ext cx="577873" cy="512906"/>
              </a:xfrm>
              <a:prstGeom prst="rect">
                <a:avLst/>
              </a:prstGeom>
            </p:spPr>
          </p:pic>
          <p:sp>
            <p:nvSpPr>
              <p:cNvPr id="58" name="TextBox 57"/>
              <p:cNvSpPr txBox="1"/>
              <p:nvPr/>
            </p:nvSpPr>
            <p:spPr>
              <a:xfrm>
                <a:off x="2316153" y="4118319"/>
                <a:ext cx="789967" cy="308070"/>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Procurement process (portal)</a:t>
                </a:r>
              </a:p>
            </p:txBody>
          </p:sp>
        </p:grpSp>
      </p:grpSp>
      <p:sp>
        <p:nvSpPr>
          <p:cNvPr id="185" name="TextBox 184"/>
          <p:cNvSpPr txBox="1"/>
          <p:nvPr/>
        </p:nvSpPr>
        <p:spPr>
          <a:xfrm>
            <a:off x="268179" y="7210820"/>
            <a:ext cx="1663225" cy="92333"/>
          </a:xfrm>
          <a:prstGeom prst="rect">
            <a:avLst/>
          </a:prstGeom>
          <a:noFill/>
        </p:spPr>
        <p:txBody>
          <a:bodyPr wrap="square" lIns="0" tIns="0" rIns="0" bIns="0" rtlCol="0">
            <a:spAutoFit/>
          </a:bodyPr>
          <a:lstStyle/>
          <a:p>
            <a:r>
              <a:rPr lang="en-ZA" sz="600" b="1" dirty="0">
                <a:solidFill>
                  <a:prstClr val="black"/>
                </a:solidFill>
                <a:latin typeface="Arial" panose="020B0604020202020204" pitchFamily="34" charset="0"/>
                <a:cs typeface="Arial" panose="020B0604020202020204" pitchFamily="34" charset="0"/>
              </a:rPr>
              <a:t>Copyright © Avocado Vision (Pty) Ltd 2017</a:t>
            </a:r>
          </a:p>
        </p:txBody>
      </p:sp>
      <p:grpSp>
        <p:nvGrpSpPr>
          <p:cNvPr id="157" name="Group 156">
            <a:extLst>
              <a:ext uri="{FF2B5EF4-FFF2-40B4-BE49-F238E27FC236}">
                <a16:creationId xmlns:a16="http://schemas.microsoft.com/office/drawing/2014/main" id="{2DA65BB9-612E-4A04-B795-C2C2D8E7921B}"/>
              </a:ext>
            </a:extLst>
          </p:cNvPr>
          <p:cNvGrpSpPr/>
          <p:nvPr/>
        </p:nvGrpSpPr>
        <p:grpSpPr>
          <a:xfrm>
            <a:off x="8356890" y="5554384"/>
            <a:ext cx="2119832" cy="1596216"/>
            <a:chOff x="33460361" y="22244364"/>
            <a:chExt cx="8489566" cy="6392572"/>
          </a:xfrm>
        </p:grpSpPr>
        <p:grpSp>
          <p:nvGrpSpPr>
            <p:cNvPr id="156" name="Group 155">
              <a:extLst>
                <a:ext uri="{FF2B5EF4-FFF2-40B4-BE49-F238E27FC236}">
                  <a16:creationId xmlns:a16="http://schemas.microsoft.com/office/drawing/2014/main" id="{5EB0FB08-2214-462F-9515-0DAC63114DC3}"/>
                </a:ext>
              </a:extLst>
            </p:cNvPr>
            <p:cNvGrpSpPr/>
            <p:nvPr/>
          </p:nvGrpSpPr>
          <p:grpSpPr>
            <a:xfrm>
              <a:off x="33460361" y="22244364"/>
              <a:ext cx="5371123" cy="5645306"/>
              <a:chOff x="33460361" y="22244364"/>
              <a:chExt cx="5371123" cy="5645306"/>
            </a:xfrm>
          </p:grpSpPr>
          <p:grpSp>
            <p:nvGrpSpPr>
              <p:cNvPr id="153" name="Group 152">
                <a:extLst>
                  <a:ext uri="{FF2B5EF4-FFF2-40B4-BE49-F238E27FC236}">
                    <a16:creationId xmlns:a16="http://schemas.microsoft.com/office/drawing/2014/main" id="{AA0B8AF3-76E7-4830-9457-8999F7930416}"/>
                  </a:ext>
                </a:extLst>
              </p:cNvPr>
              <p:cNvGrpSpPr/>
              <p:nvPr/>
            </p:nvGrpSpPr>
            <p:grpSpPr>
              <a:xfrm>
                <a:off x="33460361" y="22244364"/>
                <a:ext cx="5371123" cy="5645306"/>
                <a:chOff x="44172283" y="20356212"/>
                <a:chExt cx="5875877" cy="5612748"/>
              </a:xfrm>
            </p:grpSpPr>
            <p:pic>
              <p:nvPicPr>
                <p:cNvPr id="142" name="Picture 141">
                  <a:extLst>
                    <a:ext uri="{FF2B5EF4-FFF2-40B4-BE49-F238E27FC236}">
                      <a16:creationId xmlns:a16="http://schemas.microsoft.com/office/drawing/2014/main" id="{C9A0176C-1A11-4079-9A9E-4D3E0C49F785}"/>
                    </a:ext>
                  </a:extLst>
                </p:cNvPr>
                <p:cNvPicPr>
                  <a:picLocks noChangeAspect="1"/>
                </p:cNvPicPr>
                <p:nvPr/>
              </p:nvPicPr>
              <p:blipFill rotWithShape="1">
                <a:blip r:embed="rId61" cstate="email">
                  <a:extLst>
                    <a:ext uri="{28A0092B-C50C-407E-A947-70E740481C1C}">
                      <a14:useLocalDpi xmlns:a14="http://schemas.microsoft.com/office/drawing/2010/main"/>
                    </a:ext>
                  </a:extLst>
                </a:blip>
                <a:srcRect/>
                <a:stretch/>
              </p:blipFill>
              <p:spPr>
                <a:xfrm>
                  <a:off x="44172283" y="20356212"/>
                  <a:ext cx="5875877" cy="5612748"/>
                </a:xfrm>
                <a:prstGeom prst="rect">
                  <a:avLst/>
                </a:prstGeom>
              </p:spPr>
            </p:pic>
            <p:sp>
              <p:nvSpPr>
                <p:cNvPr id="145" name="&quot;Not Allowed&quot; Symbol 144">
                  <a:extLst>
                    <a:ext uri="{FF2B5EF4-FFF2-40B4-BE49-F238E27FC236}">
                      <a16:creationId xmlns:a16="http://schemas.microsoft.com/office/drawing/2014/main" id="{AD0DF1DB-9275-4EC4-9D72-C6B4A8B66660}"/>
                    </a:ext>
                  </a:extLst>
                </p:cNvPr>
                <p:cNvSpPr/>
                <p:nvPr/>
              </p:nvSpPr>
              <p:spPr>
                <a:xfrm>
                  <a:off x="44378880" y="20754549"/>
                  <a:ext cx="5059680" cy="4767199"/>
                </a:xfrm>
                <a:prstGeom prst="noSmoking">
                  <a:avLst>
                    <a:gd name="adj" fmla="val 52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652">
                    <a:solidFill>
                      <a:schemeClr val="tx1"/>
                    </a:solidFill>
                  </a:endParaRPr>
                </a:p>
              </p:txBody>
            </p:sp>
          </p:grpSp>
          <p:sp>
            <p:nvSpPr>
              <p:cNvPr id="155" name="TextBox 154">
                <a:extLst>
                  <a:ext uri="{FF2B5EF4-FFF2-40B4-BE49-F238E27FC236}">
                    <a16:creationId xmlns:a16="http://schemas.microsoft.com/office/drawing/2014/main" id="{9B4B38DD-3611-47FA-BE83-534E13B36803}"/>
                  </a:ext>
                </a:extLst>
              </p:cNvPr>
              <p:cNvSpPr txBox="1"/>
              <p:nvPr/>
            </p:nvSpPr>
            <p:spPr>
              <a:xfrm>
                <a:off x="34864242" y="26061646"/>
                <a:ext cx="2357336" cy="862300"/>
              </a:xfrm>
              <a:prstGeom prst="rect">
                <a:avLst/>
              </a:prstGeom>
              <a:noFill/>
            </p:spPr>
            <p:txBody>
              <a:bodyPr wrap="none" rtlCol="0">
                <a:spAutoFit/>
              </a:bodyPr>
              <a:lstStyle/>
              <a:p>
                <a:r>
                  <a:rPr lang="en-ZA" sz="799" dirty="0"/>
                  <a:t>Fire Risk</a:t>
                </a:r>
              </a:p>
            </p:txBody>
          </p:sp>
        </p:grpSp>
        <p:grpSp>
          <p:nvGrpSpPr>
            <p:cNvPr id="10" name="Group 9"/>
            <p:cNvGrpSpPr/>
            <p:nvPr/>
          </p:nvGrpSpPr>
          <p:grpSpPr>
            <a:xfrm>
              <a:off x="35840578" y="22730693"/>
              <a:ext cx="6109349" cy="5906243"/>
              <a:chOff x="34939775" y="22546695"/>
              <a:chExt cx="5985164" cy="5737945"/>
            </a:xfrm>
          </p:grpSpPr>
          <p:pic>
            <p:nvPicPr>
              <p:cNvPr id="161" name="Picture 16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939775" y="23992540"/>
                <a:ext cx="5985164" cy="4292100"/>
              </a:xfrm>
              <a:prstGeom prst="rect">
                <a:avLst/>
              </a:prstGeom>
            </p:spPr>
          </p:pic>
          <p:grpSp>
            <p:nvGrpSpPr>
              <p:cNvPr id="90" name="Group 89"/>
              <p:cNvGrpSpPr/>
              <p:nvPr/>
            </p:nvGrpSpPr>
            <p:grpSpPr>
              <a:xfrm>
                <a:off x="36084521" y="22546695"/>
                <a:ext cx="4154318" cy="4651338"/>
                <a:chOff x="10594199" y="5668411"/>
                <a:chExt cx="917182" cy="1026912"/>
              </a:xfrm>
            </p:grpSpPr>
            <p:pic>
              <p:nvPicPr>
                <p:cNvPr id="91" name="Picture 90"/>
                <p:cNvPicPr>
                  <a:picLocks noChangeAspect="1"/>
                </p:cNvPicPr>
                <p:nvPr/>
              </p:nvPicPr>
              <p:blipFill rotWithShape="1">
                <a:blip r:embed="rId62" cstate="print">
                  <a:extLst>
                    <a:ext uri="{28A0092B-C50C-407E-A947-70E740481C1C}">
                      <a14:useLocalDpi xmlns:a14="http://schemas.microsoft.com/office/drawing/2010/main"/>
                    </a:ext>
                  </a:extLst>
                </a:blip>
                <a:srcRect/>
                <a:stretch/>
              </p:blipFill>
              <p:spPr>
                <a:xfrm>
                  <a:off x="10678005" y="5668411"/>
                  <a:ext cx="833376" cy="901047"/>
                </a:xfrm>
                <a:prstGeom prst="rect">
                  <a:avLst/>
                </a:prstGeom>
              </p:spPr>
            </p:pic>
            <p:sp>
              <p:nvSpPr>
                <p:cNvPr id="92" name="TextBox 91"/>
                <p:cNvSpPr txBox="1"/>
                <p:nvPr/>
              </p:nvSpPr>
              <p:spPr>
                <a:xfrm>
                  <a:off x="10594199" y="6536698"/>
                  <a:ext cx="835507" cy="158625"/>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Water security</a:t>
                  </a:r>
                </a:p>
              </p:txBody>
            </p:sp>
          </p:grpSp>
        </p:grpSp>
      </p:grpSp>
    </p:spTree>
    <p:extLst>
      <p:ext uri="{BB962C8B-B14F-4D97-AF65-F5344CB8AC3E}">
        <p14:creationId xmlns:p14="http://schemas.microsoft.com/office/powerpoint/2010/main" val="2158458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C1224B-2DE6-4A4B-AAE4-3FA8F8D96F01}"/>
              </a:ext>
            </a:extLst>
          </p:cNvPr>
          <p:cNvSpPr/>
          <p:nvPr/>
        </p:nvSpPr>
        <p:spPr>
          <a:xfrm>
            <a:off x="13992" y="-1"/>
            <a:ext cx="10657108" cy="7559675"/>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ZA" sz="450">
              <a:solidFill>
                <a:srgbClr val="000000"/>
              </a:solidFill>
              <a:latin typeface="Arial"/>
            </a:endParaRPr>
          </a:p>
        </p:txBody>
      </p:sp>
      <p:sp>
        <p:nvSpPr>
          <p:cNvPr id="13" name="Rectangle 12">
            <a:extLst>
              <a:ext uri="{FF2B5EF4-FFF2-40B4-BE49-F238E27FC236}">
                <a16:creationId xmlns:a16="http://schemas.microsoft.com/office/drawing/2014/main" id="{920BE99D-B8B1-7444-BD10-499BF41FB3F7}"/>
              </a:ext>
            </a:extLst>
          </p:cNvPr>
          <p:cNvSpPr/>
          <p:nvPr/>
        </p:nvSpPr>
        <p:spPr>
          <a:xfrm>
            <a:off x="13993" y="5383788"/>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sp>
        <p:nvSpPr>
          <p:cNvPr id="12" name="Rectangle 11">
            <a:extLst>
              <a:ext uri="{FF2B5EF4-FFF2-40B4-BE49-F238E27FC236}">
                <a16:creationId xmlns:a16="http://schemas.microsoft.com/office/drawing/2014/main" id="{91099904-EE49-C046-9398-2C50AFE6C196}"/>
              </a:ext>
            </a:extLst>
          </p:cNvPr>
          <p:cNvSpPr/>
          <p:nvPr/>
        </p:nvSpPr>
        <p:spPr>
          <a:xfrm>
            <a:off x="11859" y="3392912"/>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graphicFrame>
        <p:nvGraphicFramePr>
          <p:cNvPr id="4" name="Diagram 3"/>
          <p:cNvGraphicFramePr/>
          <p:nvPr/>
        </p:nvGraphicFramePr>
        <p:xfrm>
          <a:off x="-55756" y="702737"/>
          <a:ext cx="10688035" cy="1249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55756" y="6293507"/>
          <a:ext cx="10688035" cy="1249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title"/>
          </p:nvPr>
        </p:nvSpPr>
        <p:spPr>
          <a:xfrm>
            <a:off x="211368" y="100892"/>
            <a:ext cx="9960085" cy="884939"/>
          </a:xfrm>
        </p:spPr>
        <p:txBody>
          <a:bodyPr/>
          <a:lstStyle/>
          <a:p>
            <a:r>
              <a:rPr lang="en-ZA" dirty="0"/>
              <a:t>GBVC:  Agricultural &amp; Rural Livelihoods Value Chains</a:t>
            </a:r>
          </a:p>
        </p:txBody>
      </p:sp>
      <p:graphicFrame>
        <p:nvGraphicFramePr>
          <p:cNvPr id="44" name="Diagram 43">
            <a:extLst>
              <a:ext uri="{FF2B5EF4-FFF2-40B4-BE49-F238E27FC236}">
                <a16:creationId xmlns:a16="http://schemas.microsoft.com/office/drawing/2014/main" id="{D19E269C-E113-3E4A-8618-E1AFF5AF38A4}"/>
              </a:ext>
            </a:extLst>
          </p:cNvPr>
          <p:cNvGraphicFramePr/>
          <p:nvPr/>
        </p:nvGraphicFramePr>
        <p:xfrm>
          <a:off x="-35283" y="4709840"/>
          <a:ext cx="10688035" cy="124906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45" name="Picture 44">
            <a:extLst>
              <a:ext uri="{FF2B5EF4-FFF2-40B4-BE49-F238E27FC236}">
                <a16:creationId xmlns:a16="http://schemas.microsoft.com/office/drawing/2014/main" id="{320EDF51-6FE7-E64C-A1F5-33306838ED24}"/>
              </a:ext>
            </a:extLst>
          </p:cNvPr>
          <p:cNvPicPr>
            <a:picLocks noChangeAspect="1"/>
          </p:cNvPicPr>
          <p:nvPr/>
        </p:nvPicPr>
        <p:blipFill>
          <a:blip r:embed="rId17"/>
          <a:stretch>
            <a:fillRect/>
          </a:stretch>
        </p:blipFill>
        <p:spPr>
          <a:xfrm>
            <a:off x="26763" y="4716663"/>
            <a:ext cx="1492651" cy="729870"/>
          </a:xfrm>
          <a:prstGeom prst="rect">
            <a:avLst/>
          </a:prstGeom>
        </p:spPr>
      </p:pic>
      <p:pic>
        <p:nvPicPr>
          <p:cNvPr id="46" name="Picture 45">
            <a:extLst>
              <a:ext uri="{FF2B5EF4-FFF2-40B4-BE49-F238E27FC236}">
                <a16:creationId xmlns:a16="http://schemas.microsoft.com/office/drawing/2014/main" id="{AD862028-3918-4047-9CAE-5F144E1D6F92}"/>
              </a:ext>
            </a:extLst>
          </p:cNvPr>
          <p:cNvPicPr>
            <a:picLocks noChangeAspect="1"/>
          </p:cNvPicPr>
          <p:nvPr/>
        </p:nvPicPr>
        <p:blipFill>
          <a:blip r:embed="rId18"/>
          <a:stretch>
            <a:fillRect/>
          </a:stretch>
        </p:blipFill>
        <p:spPr>
          <a:xfrm>
            <a:off x="2266898" y="4716663"/>
            <a:ext cx="1554925" cy="729870"/>
          </a:xfrm>
          <a:prstGeom prst="rect">
            <a:avLst/>
          </a:prstGeom>
        </p:spPr>
      </p:pic>
      <p:pic>
        <p:nvPicPr>
          <p:cNvPr id="47" name="Picture 46">
            <a:extLst>
              <a:ext uri="{FF2B5EF4-FFF2-40B4-BE49-F238E27FC236}">
                <a16:creationId xmlns:a16="http://schemas.microsoft.com/office/drawing/2014/main" id="{5328C3EB-36C7-C24E-8006-F008DC4BC792}"/>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554154" y="4716663"/>
            <a:ext cx="1479995" cy="739990"/>
          </a:xfrm>
          <a:prstGeom prst="rect">
            <a:avLst/>
          </a:prstGeom>
        </p:spPr>
      </p:pic>
      <p:graphicFrame>
        <p:nvGraphicFramePr>
          <p:cNvPr id="62" name="Diagram 61">
            <a:extLst>
              <a:ext uri="{FF2B5EF4-FFF2-40B4-BE49-F238E27FC236}">
                <a16:creationId xmlns:a16="http://schemas.microsoft.com/office/drawing/2014/main" id="{D125F264-8BD5-584C-B68F-BAC49713F3DC}"/>
              </a:ext>
            </a:extLst>
          </p:cNvPr>
          <p:cNvGraphicFramePr/>
          <p:nvPr/>
        </p:nvGraphicFramePr>
        <p:xfrm>
          <a:off x="20712" y="3342886"/>
          <a:ext cx="10688035" cy="124906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29" name="Diagram 28">
            <a:extLst>
              <a:ext uri="{FF2B5EF4-FFF2-40B4-BE49-F238E27FC236}">
                <a16:creationId xmlns:a16="http://schemas.microsoft.com/office/drawing/2014/main" id="{160291B8-F6A8-3D49-994F-CAE863A03257}"/>
              </a:ext>
            </a:extLst>
          </p:cNvPr>
          <p:cNvGraphicFramePr/>
          <p:nvPr/>
        </p:nvGraphicFramePr>
        <p:xfrm>
          <a:off x="-47483" y="2027973"/>
          <a:ext cx="10688035" cy="1249068"/>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16" name="Picture 15">
            <a:extLst>
              <a:ext uri="{FF2B5EF4-FFF2-40B4-BE49-F238E27FC236}">
                <a16:creationId xmlns:a16="http://schemas.microsoft.com/office/drawing/2014/main" id="{798FE7B0-B6A7-E045-9194-047B696004BC}"/>
              </a:ext>
            </a:extLst>
          </p:cNvPr>
          <p:cNvPicPr>
            <a:picLocks noChangeAspect="1"/>
          </p:cNvPicPr>
          <p:nvPr/>
        </p:nvPicPr>
        <p:blipFill>
          <a:blip r:embed="rId30"/>
          <a:stretch>
            <a:fillRect/>
          </a:stretch>
        </p:blipFill>
        <p:spPr>
          <a:xfrm>
            <a:off x="4870231" y="3513459"/>
            <a:ext cx="951351" cy="532756"/>
          </a:xfrm>
          <a:prstGeom prst="rect">
            <a:avLst/>
          </a:prstGeom>
        </p:spPr>
      </p:pic>
    </p:spTree>
    <p:extLst>
      <p:ext uri="{BB962C8B-B14F-4D97-AF65-F5344CB8AC3E}">
        <p14:creationId xmlns:p14="http://schemas.microsoft.com/office/powerpoint/2010/main" val="99053427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D29094A-8993-46E8-993B-BD0BD52DEA62}"/>
              </a:ext>
            </a:extLst>
          </p:cNvPr>
          <p:cNvSpPr/>
          <p:nvPr/>
        </p:nvSpPr>
        <p:spPr>
          <a:xfrm>
            <a:off x="13992" y="-1"/>
            <a:ext cx="10657108" cy="7559675"/>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ZA" sz="450">
              <a:solidFill>
                <a:srgbClr val="000000"/>
              </a:solidFill>
              <a:latin typeface="Arial"/>
            </a:endParaRPr>
          </a:p>
        </p:txBody>
      </p:sp>
      <p:sp>
        <p:nvSpPr>
          <p:cNvPr id="28" name="Rectangle 27">
            <a:extLst>
              <a:ext uri="{FF2B5EF4-FFF2-40B4-BE49-F238E27FC236}">
                <a16:creationId xmlns:a16="http://schemas.microsoft.com/office/drawing/2014/main" id="{34B9AA73-3130-A94B-9001-DF093D81A43D}"/>
              </a:ext>
            </a:extLst>
          </p:cNvPr>
          <p:cNvSpPr/>
          <p:nvPr/>
        </p:nvSpPr>
        <p:spPr>
          <a:xfrm>
            <a:off x="-43285" y="5153853"/>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sp>
        <p:nvSpPr>
          <p:cNvPr id="27" name="Rectangle 26">
            <a:extLst>
              <a:ext uri="{FF2B5EF4-FFF2-40B4-BE49-F238E27FC236}">
                <a16:creationId xmlns:a16="http://schemas.microsoft.com/office/drawing/2014/main" id="{C3166A09-D119-2F4B-B4D1-508B61ADA160}"/>
              </a:ext>
            </a:extLst>
          </p:cNvPr>
          <p:cNvSpPr/>
          <p:nvPr/>
        </p:nvSpPr>
        <p:spPr>
          <a:xfrm>
            <a:off x="-43920" y="5169502"/>
            <a:ext cx="10676143" cy="1156451"/>
          </a:xfrm>
          <a:prstGeom prst="rect">
            <a:avLst/>
          </a:prstGeom>
          <a:no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sp>
        <p:nvSpPr>
          <p:cNvPr id="26" name="Rectangle 25">
            <a:extLst>
              <a:ext uri="{FF2B5EF4-FFF2-40B4-BE49-F238E27FC236}">
                <a16:creationId xmlns:a16="http://schemas.microsoft.com/office/drawing/2014/main" id="{6B40E0B1-9C89-0147-BBD8-87AE1EB23761}"/>
              </a:ext>
            </a:extLst>
          </p:cNvPr>
          <p:cNvSpPr/>
          <p:nvPr/>
        </p:nvSpPr>
        <p:spPr>
          <a:xfrm>
            <a:off x="-30615" y="3880477"/>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graphicFrame>
        <p:nvGraphicFramePr>
          <p:cNvPr id="6" name="Diagram 5"/>
          <p:cNvGraphicFramePr/>
          <p:nvPr/>
        </p:nvGraphicFramePr>
        <p:xfrm>
          <a:off x="-42508" y="5123194"/>
          <a:ext cx="10688035" cy="1249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00161" y="-48268"/>
            <a:ext cx="9960085" cy="884939"/>
          </a:xfrm>
        </p:spPr>
        <p:txBody>
          <a:bodyPr/>
          <a:lstStyle/>
          <a:p>
            <a:r>
              <a:rPr lang="en-ZA" dirty="0"/>
              <a:t>GBVC Raw Biomass Supply Chains:  Examples</a:t>
            </a:r>
          </a:p>
        </p:txBody>
      </p:sp>
      <p:pic>
        <p:nvPicPr>
          <p:cNvPr id="17" name="Picture 16"/>
          <p:cNvPicPr>
            <a:picLocks noChangeAspect="1"/>
          </p:cNvPicPr>
          <p:nvPr/>
        </p:nvPicPr>
        <p:blipFill>
          <a:blip r:embed="rId7"/>
          <a:stretch>
            <a:fillRect/>
          </a:stretch>
        </p:blipFill>
        <p:spPr>
          <a:xfrm>
            <a:off x="2248733" y="5557289"/>
            <a:ext cx="1624561" cy="656880"/>
          </a:xfrm>
          <a:prstGeom prst="rect">
            <a:avLst/>
          </a:prstGeom>
        </p:spPr>
      </p:pic>
      <p:pic>
        <p:nvPicPr>
          <p:cNvPr id="18" name="Picture 17"/>
          <p:cNvPicPr>
            <a:picLocks noChangeAspect="1"/>
          </p:cNvPicPr>
          <p:nvPr/>
        </p:nvPicPr>
        <p:blipFill>
          <a:blip r:embed="rId8"/>
          <a:stretch>
            <a:fillRect/>
          </a:stretch>
        </p:blipFill>
        <p:spPr>
          <a:xfrm>
            <a:off x="4534364" y="5526315"/>
            <a:ext cx="1564676" cy="705295"/>
          </a:xfrm>
          <a:prstGeom prst="rect">
            <a:avLst/>
          </a:prstGeom>
        </p:spPr>
      </p:pic>
      <p:pic>
        <p:nvPicPr>
          <p:cNvPr id="43" name="Picture 42">
            <a:extLst>
              <a:ext uri="{FF2B5EF4-FFF2-40B4-BE49-F238E27FC236}">
                <a16:creationId xmlns:a16="http://schemas.microsoft.com/office/drawing/2014/main" id="{A08A4E81-3D6C-F641-8A6A-B485A04A68F2}"/>
              </a:ext>
            </a:extLst>
          </p:cNvPr>
          <p:cNvPicPr>
            <a:picLocks noChangeAspect="1"/>
          </p:cNvPicPr>
          <p:nvPr/>
        </p:nvPicPr>
        <p:blipFill>
          <a:blip r:embed="rId9"/>
          <a:stretch>
            <a:fillRect/>
          </a:stretch>
        </p:blipFill>
        <p:spPr>
          <a:xfrm>
            <a:off x="4323" y="5523839"/>
            <a:ext cx="1578399" cy="716353"/>
          </a:xfrm>
          <a:prstGeom prst="rect">
            <a:avLst/>
          </a:prstGeom>
        </p:spPr>
      </p:pic>
      <p:pic>
        <p:nvPicPr>
          <p:cNvPr id="9" name="Picture 8">
            <a:extLst>
              <a:ext uri="{FF2B5EF4-FFF2-40B4-BE49-F238E27FC236}">
                <a16:creationId xmlns:a16="http://schemas.microsoft.com/office/drawing/2014/main" id="{6B6C8732-2CD5-6542-A142-7BB38EBED9B3}"/>
              </a:ext>
            </a:extLst>
          </p:cNvPr>
          <p:cNvPicPr>
            <a:picLocks noChangeAspect="1"/>
          </p:cNvPicPr>
          <p:nvPr/>
        </p:nvPicPr>
        <p:blipFill>
          <a:blip r:embed="rId10"/>
          <a:stretch>
            <a:fillRect/>
          </a:stretch>
        </p:blipFill>
        <p:spPr>
          <a:xfrm>
            <a:off x="9045573" y="5511353"/>
            <a:ext cx="1575920" cy="713513"/>
          </a:xfrm>
          <a:prstGeom prst="rect">
            <a:avLst/>
          </a:prstGeom>
        </p:spPr>
      </p:pic>
      <p:graphicFrame>
        <p:nvGraphicFramePr>
          <p:cNvPr id="44" name="Diagram 43">
            <a:extLst>
              <a:ext uri="{FF2B5EF4-FFF2-40B4-BE49-F238E27FC236}">
                <a16:creationId xmlns:a16="http://schemas.microsoft.com/office/drawing/2014/main" id="{D19E269C-E113-3E4A-8618-E1AFF5AF38A4}"/>
              </a:ext>
            </a:extLst>
          </p:cNvPr>
          <p:cNvGraphicFramePr/>
          <p:nvPr/>
        </p:nvGraphicFramePr>
        <p:xfrm>
          <a:off x="-42508" y="3794214"/>
          <a:ext cx="10688035" cy="124906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45" name="Picture 44">
            <a:extLst>
              <a:ext uri="{FF2B5EF4-FFF2-40B4-BE49-F238E27FC236}">
                <a16:creationId xmlns:a16="http://schemas.microsoft.com/office/drawing/2014/main" id="{320EDF51-6FE7-E64C-A1F5-33306838ED24}"/>
              </a:ext>
            </a:extLst>
          </p:cNvPr>
          <p:cNvPicPr>
            <a:picLocks noChangeAspect="1"/>
          </p:cNvPicPr>
          <p:nvPr/>
        </p:nvPicPr>
        <p:blipFill>
          <a:blip r:embed="rId16"/>
          <a:stretch>
            <a:fillRect/>
          </a:stretch>
        </p:blipFill>
        <p:spPr>
          <a:xfrm>
            <a:off x="26763" y="4171221"/>
            <a:ext cx="1492651" cy="729870"/>
          </a:xfrm>
          <a:prstGeom prst="rect">
            <a:avLst/>
          </a:prstGeom>
        </p:spPr>
      </p:pic>
      <p:pic>
        <p:nvPicPr>
          <p:cNvPr id="46" name="Picture 45">
            <a:extLst>
              <a:ext uri="{FF2B5EF4-FFF2-40B4-BE49-F238E27FC236}">
                <a16:creationId xmlns:a16="http://schemas.microsoft.com/office/drawing/2014/main" id="{AD862028-3918-4047-9CAE-5F144E1D6F92}"/>
              </a:ext>
            </a:extLst>
          </p:cNvPr>
          <p:cNvPicPr>
            <a:picLocks noChangeAspect="1"/>
          </p:cNvPicPr>
          <p:nvPr/>
        </p:nvPicPr>
        <p:blipFill>
          <a:blip r:embed="rId17"/>
          <a:stretch>
            <a:fillRect/>
          </a:stretch>
        </p:blipFill>
        <p:spPr>
          <a:xfrm>
            <a:off x="2266898" y="4171221"/>
            <a:ext cx="1554925" cy="729870"/>
          </a:xfrm>
          <a:prstGeom prst="rect">
            <a:avLst/>
          </a:prstGeom>
        </p:spPr>
      </p:pic>
      <p:pic>
        <p:nvPicPr>
          <p:cNvPr id="47" name="Picture 46">
            <a:extLst>
              <a:ext uri="{FF2B5EF4-FFF2-40B4-BE49-F238E27FC236}">
                <a16:creationId xmlns:a16="http://schemas.microsoft.com/office/drawing/2014/main" id="{5328C3EB-36C7-C24E-8006-F008DC4BC79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554154" y="4171221"/>
            <a:ext cx="1479995" cy="739990"/>
          </a:xfrm>
          <a:prstGeom prst="rect">
            <a:avLst/>
          </a:prstGeom>
        </p:spPr>
      </p:pic>
      <p:pic>
        <p:nvPicPr>
          <p:cNvPr id="48" name="Picture 47">
            <a:extLst>
              <a:ext uri="{FF2B5EF4-FFF2-40B4-BE49-F238E27FC236}">
                <a16:creationId xmlns:a16="http://schemas.microsoft.com/office/drawing/2014/main" id="{CE20562C-456C-EB4F-A081-262DA0A6C058}"/>
              </a:ext>
            </a:extLst>
          </p:cNvPr>
          <p:cNvPicPr>
            <a:picLocks noChangeAspect="1"/>
          </p:cNvPicPr>
          <p:nvPr/>
        </p:nvPicPr>
        <p:blipFill>
          <a:blip r:embed="rId19"/>
          <a:stretch>
            <a:fillRect/>
          </a:stretch>
        </p:blipFill>
        <p:spPr>
          <a:xfrm>
            <a:off x="9045574" y="4276058"/>
            <a:ext cx="1578648" cy="634235"/>
          </a:xfrm>
          <a:prstGeom prst="rect">
            <a:avLst/>
          </a:prstGeom>
        </p:spPr>
      </p:pic>
      <p:pic>
        <p:nvPicPr>
          <p:cNvPr id="49" name="Picture 48">
            <a:extLst>
              <a:ext uri="{FF2B5EF4-FFF2-40B4-BE49-F238E27FC236}">
                <a16:creationId xmlns:a16="http://schemas.microsoft.com/office/drawing/2014/main" id="{74F63991-CC12-8D48-B358-8678A10F2973}"/>
              </a:ext>
            </a:extLst>
          </p:cNvPr>
          <p:cNvPicPr>
            <a:picLocks noChangeAspect="1"/>
          </p:cNvPicPr>
          <p:nvPr/>
        </p:nvPicPr>
        <p:blipFill>
          <a:blip r:embed="rId20"/>
          <a:stretch>
            <a:fillRect/>
          </a:stretch>
        </p:blipFill>
        <p:spPr>
          <a:xfrm>
            <a:off x="6776105" y="4171221"/>
            <a:ext cx="1578648" cy="755772"/>
          </a:xfrm>
          <a:prstGeom prst="rect">
            <a:avLst/>
          </a:prstGeom>
        </p:spPr>
      </p:pic>
      <p:graphicFrame>
        <p:nvGraphicFramePr>
          <p:cNvPr id="35" name="Diagram 34">
            <a:extLst>
              <a:ext uri="{FF2B5EF4-FFF2-40B4-BE49-F238E27FC236}">
                <a16:creationId xmlns:a16="http://schemas.microsoft.com/office/drawing/2014/main" id="{25E58A70-983B-E14C-9020-E7D66185A191}"/>
              </a:ext>
            </a:extLst>
          </p:cNvPr>
          <p:cNvGraphicFramePr/>
          <p:nvPr/>
        </p:nvGraphicFramePr>
        <p:xfrm>
          <a:off x="-49643" y="6372262"/>
          <a:ext cx="10688035" cy="124906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42" name="Picture 41">
            <a:extLst>
              <a:ext uri="{FF2B5EF4-FFF2-40B4-BE49-F238E27FC236}">
                <a16:creationId xmlns:a16="http://schemas.microsoft.com/office/drawing/2014/main" id="{DC0AEFE3-2362-7542-B035-D455FB4A823C}"/>
              </a:ext>
            </a:extLst>
          </p:cNvPr>
          <p:cNvPicPr>
            <a:picLocks noChangeAspect="1"/>
          </p:cNvPicPr>
          <p:nvPr/>
        </p:nvPicPr>
        <p:blipFill>
          <a:blip r:embed="rId26"/>
          <a:stretch>
            <a:fillRect/>
          </a:stretch>
        </p:blipFill>
        <p:spPr>
          <a:xfrm>
            <a:off x="-11589" y="6767663"/>
            <a:ext cx="1591927" cy="695574"/>
          </a:xfrm>
          <a:prstGeom prst="rect">
            <a:avLst/>
          </a:prstGeom>
        </p:spPr>
      </p:pic>
      <p:pic>
        <p:nvPicPr>
          <p:cNvPr id="50" name="Picture 49">
            <a:extLst>
              <a:ext uri="{FF2B5EF4-FFF2-40B4-BE49-F238E27FC236}">
                <a16:creationId xmlns:a16="http://schemas.microsoft.com/office/drawing/2014/main" id="{C56B3604-F93C-7548-AAE5-06A18253649E}"/>
              </a:ext>
            </a:extLst>
          </p:cNvPr>
          <p:cNvPicPr>
            <a:picLocks noChangeAspect="1"/>
          </p:cNvPicPr>
          <p:nvPr/>
        </p:nvPicPr>
        <p:blipFill>
          <a:blip r:embed="rId7"/>
          <a:stretch>
            <a:fillRect/>
          </a:stretch>
        </p:blipFill>
        <p:spPr>
          <a:xfrm>
            <a:off x="2241598" y="6806357"/>
            <a:ext cx="1624561" cy="656880"/>
          </a:xfrm>
          <a:prstGeom prst="rect">
            <a:avLst/>
          </a:prstGeom>
        </p:spPr>
      </p:pic>
      <p:pic>
        <p:nvPicPr>
          <p:cNvPr id="51" name="Picture 50">
            <a:extLst>
              <a:ext uri="{FF2B5EF4-FFF2-40B4-BE49-F238E27FC236}">
                <a16:creationId xmlns:a16="http://schemas.microsoft.com/office/drawing/2014/main" id="{29976209-A49D-A346-8BAD-025FC2D4D295}"/>
              </a:ext>
            </a:extLst>
          </p:cNvPr>
          <p:cNvPicPr>
            <a:picLocks noChangeAspect="1"/>
          </p:cNvPicPr>
          <p:nvPr/>
        </p:nvPicPr>
        <p:blipFill>
          <a:blip r:embed="rId8"/>
          <a:stretch>
            <a:fillRect/>
          </a:stretch>
        </p:blipFill>
        <p:spPr>
          <a:xfrm>
            <a:off x="4505923" y="6775383"/>
            <a:ext cx="1564676" cy="705295"/>
          </a:xfrm>
          <a:prstGeom prst="rect">
            <a:avLst/>
          </a:prstGeom>
        </p:spPr>
      </p:pic>
      <p:pic>
        <p:nvPicPr>
          <p:cNvPr id="52" name="Picture 51">
            <a:extLst>
              <a:ext uri="{FF2B5EF4-FFF2-40B4-BE49-F238E27FC236}">
                <a16:creationId xmlns:a16="http://schemas.microsoft.com/office/drawing/2014/main" id="{84F0F5C8-7AB5-C446-8CAD-381A477ED9A2}"/>
              </a:ext>
            </a:extLst>
          </p:cNvPr>
          <p:cNvPicPr>
            <a:picLocks noChangeAspect="1"/>
          </p:cNvPicPr>
          <p:nvPr/>
        </p:nvPicPr>
        <p:blipFill>
          <a:blip r:embed="rId27"/>
          <a:stretch>
            <a:fillRect/>
          </a:stretch>
        </p:blipFill>
        <p:spPr>
          <a:xfrm>
            <a:off x="9038933" y="6861721"/>
            <a:ext cx="852054" cy="638218"/>
          </a:xfrm>
          <a:prstGeom prst="rect">
            <a:avLst/>
          </a:prstGeom>
        </p:spPr>
      </p:pic>
      <p:pic>
        <p:nvPicPr>
          <p:cNvPr id="53" name="Picture 52">
            <a:extLst>
              <a:ext uri="{FF2B5EF4-FFF2-40B4-BE49-F238E27FC236}">
                <a16:creationId xmlns:a16="http://schemas.microsoft.com/office/drawing/2014/main" id="{24AD80DA-CF33-4844-A323-505FE652C942}"/>
              </a:ext>
            </a:extLst>
          </p:cNvPr>
          <p:cNvPicPr>
            <a:picLocks noChangeAspect="1"/>
          </p:cNvPicPr>
          <p:nvPr/>
        </p:nvPicPr>
        <p:blipFill>
          <a:blip r:embed="rId28"/>
          <a:stretch>
            <a:fillRect/>
          </a:stretch>
        </p:blipFill>
        <p:spPr>
          <a:xfrm>
            <a:off x="7373474" y="6775383"/>
            <a:ext cx="974144" cy="713876"/>
          </a:xfrm>
          <a:prstGeom prst="rect">
            <a:avLst/>
          </a:prstGeom>
        </p:spPr>
      </p:pic>
      <p:pic>
        <p:nvPicPr>
          <p:cNvPr id="54" name="Picture 53">
            <a:extLst>
              <a:ext uri="{FF2B5EF4-FFF2-40B4-BE49-F238E27FC236}">
                <a16:creationId xmlns:a16="http://schemas.microsoft.com/office/drawing/2014/main" id="{E62DB5E7-BD75-F14C-9B3E-B83298B8C8A3}"/>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b="-2078"/>
          <a:stretch/>
        </p:blipFill>
        <p:spPr>
          <a:xfrm>
            <a:off x="6796698" y="6806358"/>
            <a:ext cx="724651" cy="698552"/>
          </a:xfrm>
          <a:prstGeom prst="rect">
            <a:avLst/>
          </a:prstGeom>
        </p:spPr>
      </p:pic>
      <p:pic>
        <p:nvPicPr>
          <p:cNvPr id="55" name="Picture 54">
            <a:extLst>
              <a:ext uri="{FF2B5EF4-FFF2-40B4-BE49-F238E27FC236}">
                <a16:creationId xmlns:a16="http://schemas.microsoft.com/office/drawing/2014/main" id="{28BB2561-B8E9-4B43-A16D-A7E39D678DB4}"/>
              </a:ext>
            </a:extLst>
          </p:cNvPr>
          <p:cNvPicPr>
            <a:picLocks noChangeAspect="1"/>
          </p:cNvPicPr>
          <p:nvPr/>
        </p:nvPicPr>
        <p:blipFill>
          <a:blip r:embed="rId30"/>
          <a:stretch>
            <a:fillRect/>
          </a:stretch>
        </p:blipFill>
        <p:spPr>
          <a:xfrm>
            <a:off x="9796942" y="6861834"/>
            <a:ext cx="820145" cy="601403"/>
          </a:xfrm>
          <a:prstGeom prst="rect">
            <a:avLst/>
          </a:prstGeom>
        </p:spPr>
      </p:pic>
      <p:graphicFrame>
        <p:nvGraphicFramePr>
          <p:cNvPr id="29" name="Diagram 28">
            <a:extLst>
              <a:ext uri="{FF2B5EF4-FFF2-40B4-BE49-F238E27FC236}">
                <a16:creationId xmlns:a16="http://schemas.microsoft.com/office/drawing/2014/main" id="{160291B8-F6A8-3D49-994F-CAE863A03257}"/>
              </a:ext>
            </a:extLst>
          </p:cNvPr>
          <p:cNvGraphicFramePr/>
          <p:nvPr/>
        </p:nvGraphicFramePr>
        <p:xfrm>
          <a:off x="-11589" y="2421881"/>
          <a:ext cx="10688035" cy="1249068"/>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graphicFrame>
        <p:nvGraphicFramePr>
          <p:cNvPr id="4" name="Diagram 3"/>
          <p:cNvGraphicFramePr/>
          <p:nvPr/>
        </p:nvGraphicFramePr>
        <p:xfrm>
          <a:off x="26763" y="1093767"/>
          <a:ext cx="10688035" cy="1249068"/>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pic>
        <p:nvPicPr>
          <p:cNvPr id="56" name="Picture 55">
            <a:extLst>
              <a:ext uri="{FF2B5EF4-FFF2-40B4-BE49-F238E27FC236}">
                <a16:creationId xmlns:a16="http://schemas.microsoft.com/office/drawing/2014/main" id="{1A69763D-67B2-8A40-A361-4E4D3BBE9767}"/>
              </a:ext>
            </a:extLst>
          </p:cNvPr>
          <p:cNvPicPr>
            <a:picLocks noChangeAspect="1"/>
          </p:cNvPicPr>
          <p:nvPr/>
        </p:nvPicPr>
        <p:blipFill>
          <a:blip r:embed="rId41"/>
          <a:stretch>
            <a:fillRect/>
          </a:stretch>
        </p:blipFill>
        <p:spPr>
          <a:xfrm>
            <a:off x="7396243" y="2822342"/>
            <a:ext cx="983879" cy="755920"/>
          </a:xfrm>
          <a:prstGeom prst="rect">
            <a:avLst/>
          </a:prstGeom>
        </p:spPr>
      </p:pic>
      <p:pic>
        <p:nvPicPr>
          <p:cNvPr id="57" name="Picture 56">
            <a:extLst>
              <a:ext uri="{FF2B5EF4-FFF2-40B4-BE49-F238E27FC236}">
                <a16:creationId xmlns:a16="http://schemas.microsoft.com/office/drawing/2014/main" id="{41D8B66E-BCB0-5E42-A772-158FEBDA307F}"/>
              </a:ext>
            </a:extLst>
          </p:cNvPr>
          <p:cNvPicPr>
            <a:picLocks noChangeAspect="1"/>
          </p:cNvPicPr>
          <p:nvPr/>
        </p:nvPicPr>
        <p:blipFill>
          <a:blip r:embed="rId42"/>
          <a:stretch>
            <a:fillRect/>
          </a:stretch>
        </p:blipFill>
        <p:spPr>
          <a:xfrm>
            <a:off x="6820384" y="2825942"/>
            <a:ext cx="900093" cy="755919"/>
          </a:xfrm>
          <a:prstGeom prst="rect">
            <a:avLst/>
          </a:prstGeom>
        </p:spPr>
      </p:pic>
    </p:spTree>
    <p:extLst>
      <p:ext uri="{BB962C8B-B14F-4D97-AF65-F5344CB8AC3E}">
        <p14:creationId xmlns:p14="http://schemas.microsoft.com/office/powerpoint/2010/main" val="33945922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8E2D00D-3CFD-448B-B786-D12B4A9ED972}"/>
              </a:ext>
            </a:extLst>
          </p:cNvPr>
          <p:cNvSpPr/>
          <p:nvPr/>
        </p:nvSpPr>
        <p:spPr>
          <a:xfrm>
            <a:off x="13992" y="-1"/>
            <a:ext cx="10657108" cy="7559675"/>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ZA" sz="450">
              <a:solidFill>
                <a:srgbClr val="000000"/>
              </a:solidFill>
              <a:latin typeface="Arial"/>
            </a:endParaRPr>
          </a:p>
        </p:txBody>
      </p:sp>
      <p:sp>
        <p:nvSpPr>
          <p:cNvPr id="30" name="Rectangle 29">
            <a:extLst>
              <a:ext uri="{FF2B5EF4-FFF2-40B4-BE49-F238E27FC236}">
                <a16:creationId xmlns:a16="http://schemas.microsoft.com/office/drawing/2014/main" id="{946054E4-CA85-5C4D-8527-E932D79070A6}"/>
              </a:ext>
            </a:extLst>
          </p:cNvPr>
          <p:cNvSpPr/>
          <p:nvPr/>
        </p:nvSpPr>
        <p:spPr>
          <a:xfrm>
            <a:off x="77471" y="4598902"/>
            <a:ext cx="10676143" cy="1156451"/>
          </a:xfrm>
          <a:prstGeom prst="rect">
            <a:avLst/>
          </a:prstGeom>
          <a:solidFill>
            <a:srgbClr val="FFFF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a:endParaRPr lang="en-US" sz="450" dirty="0">
              <a:solidFill>
                <a:srgbClr val="000000"/>
              </a:solidFill>
              <a:highlight>
                <a:srgbClr val="FFFF00"/>
              </a:highlight>
              <a:latin typeface="Arial"/>
            </a:endParaRPr>
          </a:p>
        </p:txBody>
      </p:sp>
      <p:graphicFrame>
        <p:nvGraphicFramePr>
          <p:cNvPr id="4" name="Diagram 3"/>
          <p:cNvGraphicFramePr/>
          <p:nvPr/>
        </p:nvGraphicFramePr>
        <p:xfrm>
          <a:off x="132033" y="1218914"/>
          <a:ext cx="10688035" cy="789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23273" y="425030"/>
            <a:ext cx="9960085" cy="404663"/>
          </a:xfrm>
        </p:spPr>
        <p:txBody>
          <a:bodyPr/>
          <a:lstStyle/>
          <a:p>
            <a:r>
              <a:rPr lang="en-ZA" dirty="0"/>
              <a:t>GBVC: I&amp;AP Biomass to Energy Value Chains</a:t>
            </a:r>
          </a:p>
        </p:txBody>
      </p:sp>
      <p:pic>
        <p:nvPicPr>
          <p:cNvPr id="13" name="Picture 12">
            <a:extLst>
              <a:ext uri="{FF2B5EF4-FFF2-40B4-BE49-F238E27FC236}">
                <a16:creationId xmlns:a16="http://schemas.microsoft.com/office/drawing/2014/main" id="{BA085BE1-5834-ED48-9208-88B526B97A2C}"/>
              </a:ext>
            </a:extLst>
          </p:cNvPr>
          <p:cNvPicPr>
            <a:picLocks noChangeAspect="1"/>
          </p:cNvPicPr>
          <p:nvPr/>
        </p:nvPicPr>
        <p:blipFill>
          <a:blip r:embed="rId7"/>
          <a:stretch>
            <a:fillRect/>
          </a:stretch>
        </p:blipFill>
        <p:spPr>
          <a:xfrm>
            <a:off x="140152" y="4784771"/>
            <a:ext cx="1587588" cy="740808"/>
          </a:xfrm>
          <a:prstGeom prst="rect">
            <a:avLst/>
          </a:prstGeom>
        </p:spPr>
      </p:pic>
      <p:graphicFrame>
        <p:nvGraphicFramePr>
          <p:cNvPr id="28" name="Diagram 27">
            <a:extLst>
              <a:ext uri="{FF2B5EF4-FFF2-40B4-BE49-F238E27FC236}">
                <a16:creationId xmlns:a16="http://schemas.microsoft.com/office/drawing/2014/main" id="{58FCCD0A-0D00-B748-B12B-D30E8ACCFE23}"/>
              </a:ext>
            </a:extLst>
          </p:cNvPr>
          <p:cNvGraphicFramePr/>
          <p:nvPr/>
        </p:nvGraphicFramePr>
        <p:xfrm>
          <a:off x="112087" y="4558449"/>
          <a:ext cx="10688035" cy="12490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9" name="Picture 28">
            <a:extLst>
              <a:ext uri="{FF2B5EF4-FFF2-40B4-BE49-F238E27FC236}">
                <a16:creationId xmlns:a16="http://schemas.microsoft.com/office/drawing/2014/main" id="{BB8B7C96-FEF2-8D4E-826A-2FC394817243}"/>
              </a:ext>
            </a:extLst>
          </p:cNvPr>
          <p:cNvPicPr>
            <a:picLocks noChangeAspect="1"/>
          </p:cNvPicPr>
          <p:nvPr/>
        </p:nvPicPr>
        <p:blipFill>
          <a:blip r:embed="rId13"/>
          <a:stretch>
            <a:fillRect/>
          </a:stretch>
        </p:blipFill>
        <p:spPr>
          <a:xfrm>
            <a:off x="7785825" y="4946608"/>
            <a:ext cx="729160" cy="729160"/>
          </a:xfrm>
          <a:prstGeom prst="rect">
            <a:avLst/>
          </a:prstGeom>
        </p:spPr>
      </p:pic>
      <p:pic>
        <p:nvPicPr>
          <p:cNvPr id="33" name="Picture 32">
            <a:extLst>
              <a:ext uri="{FF2B5EF4-FFF2-40B4-BE49-F238E27FC236}">
                <a16:creationId xmlns:a16="http://schemas.microsoft.com/office/drawing/2014/main" id="{F8E0091A-32EA-784B-B601-D3A1690166B2}"/>
              </a:ext>
            </a:extLst>
          </p:cNvPr>
          <p:cNvPicPr>
            <a:picLocks noChangeAspect="1"/>
          </p:cNvPicPr>
          <p:nvPr/>
        </p:nvPicPr>
        <p:blipFill>
          <a:blip r:embed="rId14"/>
          <a:stretch>
            <a:fillRect/>
          </a:stretch>
        </p:blipFill>
        <p:spPr>
          <a:xfrm>
            <a:off x="9917980" y="4946608"/>
            <a:ext cx="875243" cy="702816"/>
          </a:xfrm>
          <a:prstGeom prst="rect">
            <a:avLst/>
          </a:prstGeom>
        </p:spPr>
      </p:pic>
      <p:pic>
        <p:nvPicPr>
          <p:cNvPr id="34" name="Picture 33">
            <a:extLst>
              <a:ext uri="{FF2B5EF4-FFF2-40B4-BE49-F238E27FC236}">
                <a16:creationId xmlns:a16="http://schemas.microsoft.com/office/drawing/2014/main" id="{62A38E93-97D0-A648-AFC0-90BCCD1E7AFB}"/>
              </a:ext>
            </a:extLst>
          </p:cNvPr>
          <p:cNvPicPr>
            <a:picLocks noChangeAspect="1"/>
          </p:cNvPicPr>
          <p:nvPr/>
        </p:nvPicPr>
        <p:blipFill>
          <a:blip r:embed="rId15"/>
          <a:stretch>
            <a:fillRect/>
          </a:stretch>
        </p:blipFill>
        <p:spPr>
          <a:xfrm>
            <a:off x="3190238" y="4946608"/>
            <a:ext cx="821333" cy="709158"/>
          </a:xfrm>
          <a:prstGeom prst="rect">
            <a:avLst/>
          </a:prstGeom>
        </p:spPr>
      </p:pic>
      <p:pic>
        <p:nvPicPr>
          <p:cNvPr id="35" name="Picture 34">
            <a:extLst>
              <a:ext uri="{FF2B5EF4-FFF2-40B4-BE49-F238E27FC236}">
                <a16:creationId xmlns:a16="http://schemas.microsoft.com/office/drawing/2014/main" id="{99633B9A-1587-4F44-9769-29DF128593FA}"/>
              </a:ext>
            </a:extLst>
          </p:cNvPr>
          <p:cNvPicPr>
            <a:picLocks noChangeAspect="1"/>
          </p:cNvPicPr>
          <p:nvPr/>
        </p:nvPicPr>
        <p:blipFill>
          <a:blip r:embed="rId16"/>
          <a:stretch>
            <a:fillRect/>
          </a:stretch>
        </p:blipFill>
        <p:spPr>
          <a:xfrm>
            <a:off x="6948738" y="4970316"/>
            <a:ext cx="837087" cy="679108"/>
          </a:xfrm>
          <a:prstGeom prst="rect">
            <a:avLst/>
          </a:prstGeom>
        </p:spPr>
      </p:pic>
      <p:pic>
        <p:nvPicPr>
          <p:cNvPr id="41" name="Picture 40">
            <a:extLst>
              <a:ext uri="{FF2B5EF4-FFF2-40B4-BE49-F238E27FC236}">
                <a16:creationId xmlns:a16="http://schemas.microsoft.com/office/drawing/2014/main" id="{A5F09A93-3DF8-F94D-9B1C-884534EF5ECD}"/>
              </a:ext>
            </a:extLst>
          </p:cNvPr>
          <p:cNvPicPr>
            <a:picLocks noChangeAspect="1"/>
          </p:cNvPicPr>
          <p:nvPr/>
        </p:nvPicPr>
        <p:blipFill>
          <a:blip r:embed="rId17"/>
          <a:stretch>
            <a:fillRect/>
          </a:stretch>
        </p:blipFill>
        <p:spPr>
          <a:xfrm>
            <a:off x="2365273" y="4946608"/>
            <a:ext cx="812281" cy="712208"/>
          </a:xfrm>
          <a:prstGeom prst="rect">
            <a:avLst/>
          </a:prstGeom>
        </p:spPr>
      </p:pic>
      <p:pic>
        <p:nvPicPr>
          <p:cNvPr id="43" name="Picture 42">
            <a:extLst>
              <a:ext uri="{FF2B5EF4-FFF2-40B4-BE49-F238E27FC236}">
                <a16:creationId xmlns:a16="http://schemas.microsoft.com/office/drawing/2014/main" id="{88A1E3D6-6B06-BD48-963C-43A61D274CAA}"/>
              </a:ext>
            </a:extLst>
          </p:cNvPr>
          <p:cNvPicPr>
            <a:picLocks noChangeAspect="1"/>
          </p:cNvPicPr>
          <p:nvPr/>
        </p:nvPicPr>
        <p:blipFill>
          <a:blip r:embed="rId18"/>
          <a:stretch>
            <a:fillRect/>
          </a:stretch>
        </p:blipFill>
        <p:spPr>
          <a:xfrm>
            <a:off x="4640251" y="4946608"/>
            <a:ext cx="1566708" cy="695560"/>
          </a:xfrm>
          <a:prstGeom prst="rect">
            <a:avLst/>
          </a:prstGeom>
        </p:spPr>
      </p:pic>
      <p:pic>
        <p:nvPicPr>
          <p:cNvPr id="45" name="Picture 44">
            <a:extLst>
              <a:ext uri="{FF2B5EF4-FFF2-40B4-BE49-F238E27FC236}">
                <a16:creationId xmlns:a16="http://schemas.microsoft.com/office/drawing/2014/main" id="{EEC47B7F-005D-F94A-970F-7945431EBE13}"/>
              </a:ext>
            </a:extLst>
          </p:cNvPr>
          <p:cNvPicPr>
            <a:picLocks noChangeAspect="1"/>
          </p:cNvPicPr>
          <p:nvPr/>
        </p:nvPicPr>
        <p:blipFill>
          <a:blip r:embed="rId19"/>
          <a:stretch>
            <a:fillRect/>
          </a:stretch>
        </p:blipFill>
        <p:spPr>
          <a:xfrm>
            <a:off x="9203586" y="4926704"/>
            <a:ext cx="824836" cy="734727"/>
          </a:xfrm>
          <a:prstGeom prst="rect">
            <a:avLst/>
          </a:prstGeom>
        </p:spPr>
      </p:pic>
      <p:pic>
        <p:nvPicPr>
          <p:cNvPr id="46" name="Picture 45">
            <a:extLst>
              <a:ext uri="{FF2B5EF4-FFF2-40B4-BE49-F238E27FC236}">
                <a16:creationId xmlns:a16="http://schemas.microsoft.com/office/drawing/2014/main" id="{2EB3C1FA-DE15-E646-93A3-B8D4E8991686}"/>
              </a:ext>
            </a:extLst>
          </p:cNvPr>
          <p:cNvPicPr>
            <a:picLocks noChangeAspect="1"/>
          </p:cNvPicPr>
          <p:nvPr/>
        </p:nvPicPr>
        <p:blipFill>
          <a:blip r:embed="rId20"/>
          <a:stretch>
            <a:fillRect/>
          </a:stretch>
        </p:blipFill>
        <p:spPr>
          <a:xfrm>
            <a:off x="132033" y="4891893"/>
            <a:ext cx="1578399" cy="716353"/>
          </a:xfrm>
          <a:prstGeom prst="rect">
            <a:avLst/>
          </a:prstGeom>
        </p:spPr>
      </p:pic>
      <p:graphicFrame>
        <p:nvGraphicFramePr>
          <p:cNvPr id="47" name="Diagram 46">
            <a:extLst>
              <a:ext uri="{FF2B5EF4-FFF2-40B4-BE49-F238E27FC236}">
                <a16:creationId xmlns:a16="http://schemas.microsoft.com/office/drawing/2014/main" id="{312C5C26-E1B6-6E4F-BFC6-69E2286D3995}"/>
              </a:ext>
            </a:extLst>
          </p:cNvPr>
          <p:cNvGraphicFramePr/>
          <p:nvPr/>
        </p:nvGraphicFramePr>
        <p:xfrm>
          <a:off x="128735" y="2309271"/>
          <a:ext cx="10688035" cy="124906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49" name="Picture 48">
            <a:extLst>
              <a:ext uri="{FF2B5EF4-FFF2-40B4-BE49-F238E27FC236}">
                <a16:creationId xmlns:a16="http://schemas.microsoft.com/office/drawing/2014/main" id="{95ABC13E-8E08-DF4C-8EEB-50E0B1AB0DC5}"/>
              </a:ext>
            </a:extLst>
          </p:cNvPr>
          <p:cNvPicPr>
            <a:picLocks noChangeAspect="1"/>
          </p:cNvPicPr>
          <p:nvPr/>
        </p:nvPicPr>
        <p:blipFill>
          <a:blip r:embed="rId26"/>
          <a:stretch>
            <a:fillRect/>
          </a:stretch>
        </p:blipFill>
        <p:spPr>
          <a:xfrm>
            <a:off x="6947348" y="2760855"/>
            <a:ext cx="780108" cy="650090"/>
          </a:xfrm>
          <a:prstGeom prst="rect">
            <a:avLst/>
          </a:prstGeom>
        </p:spPr>
      </p:pic>
      <p:pic>
        <p:nvPicPr>
          <p:cNvPr id="51" name="Picture 50">
            <a:extLst>
              <a:ext uri="{FF2B5EF4-FFF2-40B4-BE49-F238E27FC236}">
                <a16:creationId xmlns:a16="http://schemas.microsoft.com/office/drawing/2014/main" id="{4314124C-5DB9-5145-A57A-C8FC27EE89C1}"/>
              </a:ext>
            </a:extLst>
          </p:cNvPr>
          <p:cNvPicPr>
            <a:picLocks noChangeAspect="1"/>
          </p:cNvPicPr>
          <p:nvPr/>
        </p:nvPicPr>
        <p:blipFill>
          <a:blip r:embed="rId27"/>
          <a:stretch>
            <a:fillRect/>
          </a:stretch>
        </p:blipFill>
        <p:spPr>
          <a:xfrm>
            <a:off x="7727455" y="2736516"/>
            <a:ext cx="798541" cy="713513"/>
          </a:xfrm>
          <a:prstGeom prst="rect">
            <a:avLst/>
          </a:prstGeom>
        </p:spPr>
      </p:pic>
      <p:pic>
        <p:nvPicPr>
          <p:cNvPr id="52" name="Picture 51">
            <a:extLst>
              <a:ext uri="{FF2B5EF4-FFF2-40B4-BE49-F238E27FC236}">
                <a16:creationId xmlns:a16="http://schemas.microsoft.com/office/drawing/2014/main" id="{066E3E20-32D0-DF47-905E-6C398FE08E0D}"/>
              </a:ext>
            </a:extLst>
          </p:cNvPr>
          <p:cNvPicPr>
            <a:picLocks noChangeAspect="1"/>
          </p:cNvPicPr>
          <p:nvPr/>
        </p:nvPicPr>
        <p:blipFill>
          <a:blip r:embed="rId28"/>
          <a:stretch>
            <a:fillRect/>
          </a:stretch>
        </p:blipFill>
        <p:spPr>
          <a:xfrm>
            <a:off x="9750031" y="2690437"/>
            <a:ext cx="1066655" cy="709811"/>
          </a:xfrm>
          <a:prstGeom prst="rect">
            <a:avLst/>
          </a:prstGeom>
        </p:spPr>
      </p:pic>
      <p:pic>
        <p:nvPicPr>
          <p:cNvPr id="57" name="Picture 56">
            <a:extLst>
              <a:ext uri="{FF2B5EF4-FFF2-40B4-BE49-F238E27FC236}">
                <a16:creationId xmlns:a16="http://schemas.microsoft.com/office/drawing/2014/main" id="{0FEBFD59-968A-234E-B810-5F618640B142}"/>
              </a:ext>
            </a:extLst>
          </p:cNvPr>
          <p:cNvPicPr>
            <a:picLocks noChangeAspect="1"/>
          </p:cNvPicPr>
          <p:nvPr/>
        </p:nvPicPr>
        <p:blipFill>
          <a:blip r:embed="rId29"/>
          <a:stretch>
            <a:fillRect/>
          </a:stretch>
        </p:blipFill>
        <p:spPr>
          <a:xfrm>
            <a:off x="9207551" y="2676563"/>
            <a:ext cx="942085" cy="734382"/>
          </a:xfrm>
          <a:prstGeom prst="rect">
            <a:avLst/>
          </a:prstGeom>
        </p:spPr>
      </p:pic>
      <p:graphicFrame>
        <p:nvGraphicFramePr>
          <p:cNvPr id="58" name="Diagram 57">
            <a:extLst>
              <a:ext uri="{FF2B5EF4-FFF2-40B4-BE49-F238E27FC236}">
                <a16:creationId xmlns:a16="http://schemas.microsoft.com/office/drawing/2014/main" id="{FED03AAE-C455-E04D-A384-6BE8133225A2}"/>
              </a:ext>
            </a:extLst>
          </p:cNvPr>
          <p:cNvGraphicFramePr/>
          <p:nvPr/>
        </p:nvGraphicFramePr>
        <p:xfrm>
          <a:off x="147763" y="5717553"/>
          <a:ext cx="10688035" cy="1249068"/>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pic>
        <p:nvPicPr>
          <p:cNvPr id="59" name="Picture 58">
            <a:extLst>
              <a:ext uri="{FF2B5EF4-FFF2-40B4-BE49-F238E27FC236}">
                <a16:creationId xmlns:a16="http://schemas.microsoft.com/office/drawing/2014/main" id="{B5C8A435-EB9A-354C-97A5-0AF3C718CC26}"/>
              </a:ext>
            </a:extLst>
          </p:cNvPr>
          <p:cNvPicPr>
            <a:picLocks noChangeAspect="1"/>
          </p:cNvPicPr>
          <p:nvPr/>
        </p:nvPicPr>
        <p:blipFill>
          <a:blip r:embed="rId35"/>
          <a:stretch>
            <a:fillRect/>
          </a:stretch>
        </p:blipFill>
        <p:spPr>
          <a:xfrm>
            <a:off x="2420699" y="6134375"/>
            <a:ext cx="1591395" cy="674154"/>
          </a:xfrm>
          <a:prstGeom prst="rect">
            <a:avLst/>
          </a:prstGeom>
        </p:spPr>
      </p:pic>
      <p:pic>
        <p:nvPicPr>
          <p:cNvPr id="60" name="Picture 59">
            <a:extLst>
              <a:ext uri="{FF2B5EF4-FFF2-40B4-BE49-F238E27FC236}">
                <a16:creationId xmlns:a16="http://schemas.microsoft.com/office/drawing/2014/main" id="{731A21B4-730C-2440-B1F3-60796CE1E8B1}"/>
              </a:ext>
            </a:extLst>
          </p:cNvPr>
          <p:cNvPicPr>
            <a:picLocks noChangeAspect="1"/>
          </p:cNvPicPr>
          <p:nvPr/>
        </p:nvPicPr>
        <p:blipFill>
          <a:blip r:embed="rId36"/>
          <a:stretch>
            <a:fillRect/>
          </a:stretch>
        </p:blipFill>
        <p:spPr>
          <a:xfrm>
            <a:off x="6966374" y="6087969"/>
            <a:ext cx="900018" cy="732566"/>
          </a:xfrm>
          <a:prstGeom prst="rect">
            <a:avLst/>
          </a:prstGeom>
        </p:spPr>
      </p:pic>
      <p:pic>
        <p:nvPicPr>
          <p:cNvPr id="61" name="Picture 60">
            <a:extLst>
              <a:ext uri="{FF2B5EF4-FFF2-40B4-BE49-F238E27FC236}">
                <a16:creationId xmlns:a16="http://schemas.microsoft.com/office/drawing/2014/main" id="{AF1B0784-21B9-2A41-B08A-BF0DEB8B6079}"/>
              </a:ext>
            </a:extLst>
          </p:cNvPr>
          <p:cNvPicPr>
            <a:picLocks noChangeAspect="1"/>
          </p:cNvPicPr>
          <p:nvPr/>
        </p:nvPicPr>
        <p:blipFill>
          <a:blip r:embed="rId37"/>
          <a:stretch>
            <a:fillRect/>
          </a:stretch>
        </p:blipFill>
        <p:spPr>
          <a:xfrm>
            <a:off x="166790" y="6091283"/>
            <a:ext cx="1591394" cy="733149"/>
          </a:xfrm>
          <a:prstGeom prst="rect">
            <a:avLst/>
          </a:prstGeom>
        </p:spPr>
      </p:pic>
      <p:pic>
        <p:nvPicPr>
          <p:cNvPr id="62" name="Picture 61">
            <a:extLst>
              <a:ext uri="{FF2B5EF4-FFF2-40B4-BE49-F238E27FC236}">
                <a16:creationId xmlns:a16="http://schemas.microsoft.com/office/drawing/2014/main" id="{DF8DF0CA-6AE9-F04A-B7F7-6D11AFB7E299}"/>
              </a:ext>
            </a:extLst>
          </p:cNvPr>
          <p:cNvPicPr>
            <a:picLocks noChangeAspect="1"/>
          </p:cNvPicPr>
          <p:nvPr/>
        </p:nvPicPr>
        <p:blipFill>
          <a:blip r:embed="rId38"/>
          <a:stretch>
            <a:fillRect/>
          </a:stretch>
        </p:blipFill>
        <p:spPr>
          <a:xfrm>
            <a:off x="7657095" y="6073606"/>
            <a:ext cx="901801" cy="738747"/>
          </a:xfrm>
          <a:prstGeom prst="rect">
            <a:avLst/>
          </a:prstGeom>
        </p:spPr>
      </p:pic>
      <p:pic>
        <p:nvPicPr>
          <p:cNvPr id="63" name="Picture 62">
            <a:extLst>
              <a:ext uri="{FF2B5EF4-FFF2-40B4-BE49-F238E27FC236}">
                <a16:creationId xmlns:a16="http://schemas.microsoft.com/office/drawing/2014/main" id="{55FFB482-E608-E445-A7D2-DE20F2918771}"/>
              </a:ext>
            </a:extLst>
          </p:cNvPr>
          <p:cNvPicPr>
            <a:picLocks noChangeAspect="1"/>
          </p:cNvPicPr>
          <p:nvPr/>
        </p:nvPicPr>
        <p:blipFill>
          <a:blip r:embed="rId39"/>
          <a:stretch>
            <a:fillRect/>
          </a:stretch>
        </p:blipFill>
        <p:spPr>
          <a:xfrm>
            <a:off x="9249616" y="6085808"/>
            <a:ext cx="1564875" cy="734727"/>
          </a:xfrm>
          <a:prstGeom prst="rect">
            <a:avLst/>
          </a:prstGeom>
        </p:spPr>
      </p:pic>
      <p:pic>
        <p:nvPicPr>
          <p:cNvPr id="64" name="Picture 63">
            <a:extLst>
              <a:ext uri="{FF2B5EF4-FFF2-40B4-BE49-F238E27FC236}">
                <a16:creationId xmlns:a16="http://schemas.microsoft.com/office/drawing/2014/main" id="{B4A7BFE6-74D0-3042-B743-F1C431A5DDC3}"/>
              </a:ext>
            </a:extLst>
          </p:cNvPr>
          <p:cNvPicPr>
            <a:picLocks noChangeAspect="1"/>
          </p:cNvPicPr>
          <p:nvPr/>
        </p:nvPicPr>
        <p:blipFill>
          <a:blip r:embed="rId40"/>
          <a:stretch>
            <a:fillRect/>
          </a:stretch>
        </p:blipFill>
        <p:spPr>
          <a:xfrm>
            <a:off x="4712466" y="6094561"/>
            <a:ext cx="1563188" cy="706711"/>
          </a:xfrm>
          <a:prstGeom prst="rect">
            <a:avLst/>
          </a:prstGeom>
        </p:spPr>
      </p:pic>
      <p:graphicFrame>
        <p:nvGraphicFramePr>
          <p:cNvPr id="65" name="Diagram 64">
            <a:extLst>
              <a:ext uri="{FF2B5EF4-FFF2-40B4-BE49-F238E27FC236}">
                <a16:creationId xmlns:a16="http://schemas.microsoft.com/office/drawing/2014/main" id="{9E4196BC-267C-D54C-A065-C07A65826477}"/>
              </a:ext>
            </a:extLst>
          </p:cNvPr>
          <p:cNvGraphicFramePr/>
          <p:nvPr/>
        </p:nvGraphicFramePr>
        <p:xfrm>
          <a:off x="96838" y="3391913"/>
          <a:ext cx="10688035" cy="1249068"/>
        </p:xfrm>
        <a:graphic>
          <a:graphicData uri="http://schemas.openxmlformats.org/drawingml/2006/diagram">
            <dgm:relIds xmlns:dgm="http://schemas.openxmlformats.org/drawingml/2006/diagram" xmlns:r="http://schemas.openxmlformats.org/officeDocument/2006/relationships" r:dm="rId41" r:lo="rId42" r:qs="rId43" r:cs="rId44"/>
          </a:graphicData>
        </a:graphic>
      </p:graphicFrame>
      <p:pic>
        <p:nvPicPr>
          <p:cNvPr id="66" name="Picture 65">
            <a:extLst>
              <a:ext uri="{FF2B5EF4-FFF2-40B4-BE49-F238E27FC236}">
                <a16:creationId xmlns:a16="http://schemas.microsoft.com/office/drawing/2014/main" id="{F9032F3B-D9C1-3E4C-BB75-6D5291C1326C}"/>
              </a:ext>
            </a:extLst>
          </p:cNvPr>
          <p:cNvPicPr>
            <a:picLocks noChangeAspect="1"/>
          </p:cNvPicPr>
          <p:nvPr/>
        </p:nvPicPr>
        <p:blipFill>
          <a:blip r:embed="rId46"/>
          <a:stretch>
            <a:fillRect/>
          </a:stretch>
        </p:blipFill>
        <p:spPr>
          <a:xfrm>
            <a:off x="2388079" y="3826008"/>
            <a:ext cx="1624561" cy="656880"/>
          </a:xfrm>
          <a:prstGeom prst="rect">
            <a:avLst/>
          </a:prstGeom>
        </p:spPr>
      </p:pic>
      <p:pic>
        <p:nvPicPr>
          <p:cNvPr id="67" name="Picture 66">
            <a:extLst>
              <a:ext uri="{FF2B5EF4-FFF2-40B4-BE49-F238E27FC236}">
                <a16:creationId xmlns:a16="http://schemas.microsoft.com/office/drawing/2014/main" id="{8B7ED69C-F139-7643-B039-3048FAAC0E88}"/>
              </a:ext>
            </a:extLst>
          </p:cNvPr>
          <p:cNvPicPr>
            <a:picLocks noChangeAspect="1"/>
          </p:cNvPicPr>
          <p:nvPr/>
        </p:nvPicPr>
        <p:blipFill>
          <a:blip r:embed="rId47"/>
          <a:stretch>
            <a:fillRect/>
          </a:stretch>
        </p:blipFill>
        <p:spPr>
          <a:xfrm>
            <a:off x="4633115" y="3795034"/>
            <a:ext cx="1605270" cy="705295"/>
          </a:xfrm>
          <a:prstGeom prst="rect">
            <a:avLst/>
          </a:prstGeom>
        </p:spPr>
      </p:pic>
      <p:pic>
        <p:nvPicPr>
          <p:cNvPr id="68" name="Picture 67">
            <a:extLst>
              <a:ext uri="{FF2B5EF4-FFF2-40B4-BE49-F238E27FC236}">
                <a16:creationId xmlns:a16="http://schemas.microsoft.com/office/drawing/2014/main" id="{E1B7D44D-D4BA-1546-83C7-957DBA921568}"/>
              </a:ext>
            </a:extLst>
          </p:cNvPr>
          <p:cNvPicPr>
            <a:picLocks noChangeAspect="1"/>
          </p:cNvPicPr>
          <p:nvPr/>
        </p:nvPicPr>
        <p:blipFill>
          <a:blip r:embed="rId20"/>
          <a:stretch>
            <a:fillRect/>
          </a:stretch>
        </p:blipFill>
        <p:spPr>
          <a:xfrm>
            <a:off x="143668" y="3792558"/>
            <a:ext cx="1578399" cy="716353"/>
          </a:xfrm>
          <a:prstGeom prst="rect">
            <a:avLst/>
          </a:prstGeom>
        </p:spPr>
      </p:pic>
    </p:spTree>
    <p:extLst>
      <p:ext uri="{BB962C8B-B14F-4D97-AF65-F5344CB8AC3E}">
        <p14:creationId xmlns:p14="http://schemas.microsoft.com/office/powerpoint/2010/main" val="27596648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57" y="217253"/>
            <a:ext cx="9960085" cy="512109"/>
          </a:xfrm>
        </p:spPr>
        <p:txBody>
          <a:bodyPr/>
          <a:lstStyle/>
          <a:p>
            <a:r>
              <a:rPr lang="en-US" dirty="0"/>
              <a:t>Other </a:t>
            </a:r>
            <a:r>
              <a:rPr lang="en-US"/>
              <a:t>Invasive Biomass Opportunities</a:t>
            </a:r>
            <a:endParaRPr lang="en-US" dirty="0"/>
          </a:p>
        </p:txBody>
      </p:sp>
      <p:graphicFrame>
        <p:nvGraphicFramePr>
          <p:cNvPr id="3" name="Diagram 2">
            <a:extLst>
              <a:ext uri="{FF2B5EF4-FFF2-40B4-BE49-F238E27FC236}">
                <a16:creationId xmlns:a16="http://schemas.microsoft.com/office/drawing/2014/main" id="{7B312268-3A1E-408C-9975-47ADAA1252D0}"/>
              </a:ext>
            </a:extLst>
          </p:cNvPr>
          <p:cNvGraphicFramePr/>
          <p:nvPr/>
        </p:nvGraphicFramePr>
        <p:xfrm>
          <a:off x="-652640" y="729362"/>
          <a:ext cx="11151659" cy="6613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 name="Picture 29">
            <a:extLst>
              <a:ext uri="{FF2B5EF4-FFF2-40B4-BE49-F238E27FC236}">
                <a16:creationId xmlns:a16="http://schemas.microsoft.com/office/drawing/2014/main" id="{9F8CA1A8-1F9C-41AC-8532-1E3828861E00}"/>
              </a:ext>
            </a:extLst>
          </p:cNvPr>
          <p:cNvPicPr>
            <a:picLocks noChangeAspect="1"/>
          </p:cNvPicPr>
          <p:nvPr/>
        </p:nvPicPr>
        <p:blipFill>
          <a:blip r:embed="rId7"/>
          <a:stretch>
            <a:fillRect/>
          </a:stretch>
        </p:blipFill>
        <p:spPr>
          <a:xfrm>
            <a:off x="7522805" y="6398598"/>
            <a:ext cx="1152721" cy="863427"/>
          </a:xfrm>
          <a:prstGeom prst="rect">
            <a:avLst/>
          </a:prstGeom>
        </p:spPr>
      </p:pic>
      <p:pic>
        <p:nvPicPr>
          <p:cNvPr id="31" name="Picture 30">
            <a:extLst>
              <a:ext uri="{FF2B5EF4-FFF2-40B4-BE49-F238E27FC236}">
                <a16:creationId xmlns:a16="http://schemas.microsoft.com/office/drawing/2014/main" id="{1D04B253-9BE1-4C92-AA24-09C77316FFB0}"/>
              </a:ext>
            </a:extLst>
          </p:cNvPr>
          <p:cNvPicPr>
            <a:picLocks noChangeAspect="1"/>
          </p:cNvPicPr>
          <p:nvPr/>
        </p:nvPicPr>
        <p:blipFill>
          <a:blip r:embed="rId8"/>
          <a:stretch>
            <a:fillRect/>
          </a:stretch>
        </p:blipFill>
        <p:spPr>
          <a:xfrm>
            <a:off x="7522805" y="5114422"/>
            <a:ext cx="1152721" cy="543925"/>
          </a:xfrm>
          <a:prstGeom prst="rect">
            <a:avLst/>
          </a:prstGeom>
        </p:spPr>
      </p:pic>
    </p:spTree>
    <p:extLst>
      <p:ext uri="{BB962C8B-B14F-4D97-AF65-F5344CB8AC3E}">
        <p14:creationId xmlns:p14="http://schemas.microsoft.com/office/powerpoint/2010/main" val="305305876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3" y="217253"/>
            <a:ext cx="9960085" cy="512109"/>
          </a:xfrm>
        </p:spPr>
        <p:txBody>
          <a:bodyPr/>
          <a:lstStyle/>
          <a:p>
            <a:r>
              <a:rPr lang="en-US" dirty="0"/>
              <a:t>Other </a:t>
            </a:r>
            <a:r>
              <a:rPr lang="en-US"/>
              <a:t>Invasive Biomass Opportunities</a:t>
            </a:r>
            <a:endParaRPr lang="en-US" dirty="0"/>
          </a:p>
        </p:txBody>
      </p:sp>
      <p:pic>
        <p:nvPicPr>
          <p:cNvPr id="22" name="Picture 21"/>
          <p:cNvPicPr>
            <a:picLocks noChangeAspect="1"/>
          </p:cNvPicPr>
          <p:nvPr/>
        </p:nvPicPr>
        <p:blipFill>
          <a:blip r:embed="rId2"/>
          <a:stretch>
            <a:fillRect/>
          </a:stretch>
        </p:blipFill>
        <p:spPr>
          <a:xfrm>
            <a:off x="8997866" y="6317148"/>
            <a:ext cx="746838" cy="988297"/>
          </a:xfrm>
          <a:prstGeom prst="rect">
            <a:avLst/>
          </a:prstGeom>
        </p:spPr>
      </p:pic>
      <p:graphicFrame>
        <p:nvGraphicFramePr>
          <p:cNvPr id="3" name="Diagram 2">
            <a:extLst>
              <a:ext uri="{FF2B5EF4-FFF2-40B4-BE49-F238E27FC236}">
                <a16:creationId xmlns:a16="http://schemas.microsoft.com/office/drawing/2014/main" id="{7B312268-3A1E-408C-9975-47ADAA1252D0}"/>
              </a:ext>
            </a:extLst>
          </p:cNvPr>
          <p:cNvGraphicFramePr/>
          <p:nvPr/>
        </p:nvGraphicFramePr>
        <p:xfrm>
          <a:off x="-652640" y="729362"/>
          <a:ext cx="11151659" cy="6613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a:extLst>
              <a:ext uri="{FF2B5EF4-FFF2-40B4-BE49-F238E27FC236}">
                <a16:creationId xmlns:a16="http://schemas.microsoft.com/office/drawing/2014/main" id="{673E0F75-6F9E-4DE2-B98B-A65A9B2990D3}"/>
              </a:ext>
            </a:extLst>
          </p:cNvPr>
          <p:cNvPicPr>
            <a:picLocks noChangeAspect="1"/>
          </p:cNvPicPr>
          <p:nvPr/>
        </p:nvPicPr>
        <p:blipFill>
          <a:blip r:embed="rId8"/>
          <a:stretch>
            <a:fillRect/>
          </a:stretch>
        </p:blipFill>
        <p:spPr>
          <a:xfrm>
            <a:off x="8063933" y="769518"/>
            <a:ext cx="866572" cy="1049231"/>
          </a:xfrm>
          <a:prstGeom prst="rect">
            <a:avLst/>
          </a:prstGeom>
        </p:spPr>
      </p:pic>
      <p:pic>
        <p:nvPicPr>
          <p:cNvPr id="27" name="Picture 26">
            <a:extLst>
              <a:ext uri="{FF2B5EF4-FFF2-40B4-BE49-F238E27FC236}">
                <a16:creationId xmlns:a16="http://schemas.microsoft.com/office/drawing/2014/main" id="{E2579B58-CC37-4D08-A141-F371465A1642}"/>
              </a:ext>
            </a:extLst>
          </p:cNvPr>
          <p:cNvPicPr>
            <a:picLocks noChangeAspect="1"/>
          </p:cNvPicPr>
          <p:nvPr/>
        </p:nvPicPr>
        <p:blipFill>
          <a:blip r:embed="rId9"/>
          <a:stretch>
            <a:fillRect/>
          </a:stretch>
        </p:blipFill>
        <p:spPr>
          <a:xfrm>
            <a:off x="8063934" y="2276643"/>
            <a:ext cx="765617" cy="814487"/>
          </a:xfrm>
          <a:prstGeom prst="rect">
            <a:avLst/>
          </a:prstGeom>
        </p:spPr>
      </p:pic>
      <p:pic>
        <p:nvPicPr>
          <p:cNvPr id="28" name="Picture 27">
            <a:extLst>
              <a:ext uri="{FF2B5EF4-FFF2-40B4-BE49-F238E27FC236}">
                <a16:creationId xmlns:a16="http://schemas.microsoft.com/office/drawing/2014/main" id="{8F7D36BC-F564-4263-89A0-47B4C6418340}"/>
              </a:ext>
            </a:extLst>
          </p:cNvPr>
          <p:cNvPicPr>
            <a:picLocks noChangeAspect="1"/>
          </p:cNvPicPr>
          <p:nvPr/>
        </p:nvPicPr>
        <p:blipFill>
          <a:blip r:embed="rId10"/>
          <a:stretch>
            <a:fillRect/>
          </a:stretch>
        </p:blipFill>
        <p:spPr>
          <a:xfrm>
            <a:off x="7879282" y="6355177"/>
            <a:ext cx="950269" cy="950269"/>
          </a:xfrm>
          <a:prstGeom prst="rect">
            <a:avLst/>
          </a:prstGeom>
        </p:spPr>
      </p:pic>
    </p:spTree>
    <p:extLst>
      <p:ext uri="{BB962C8B-B14F-4D97-AF65-F5344CB8AC3E}">
        <p14:creationId xmlns:p14="http://schemas.microsoft.com/office/powerpoint/2010/main" val="22974742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93378" y="2051645"/>
            <a:ext cx="5544616" cy="1296144"/>
          </a:xfrm>
          <a:prstGeom prst="rect">
            <a:avLst/>
          </a:prstGeom>
          <a:solidFill>
            <a:schemeClr val="bg1"/>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sp>
        <p:nvSpPr>
          <p:cNvPr id="2" name="Title 1"/>
          <p:cNvSpPr>
            <a:spLocks noGrp="1"/>
          </p:cNvSpPr>
          <p:nvPr>
            <p:ph type="title"/>
          </p:nvPr>
        </p:nvSpPr>
        <p:spPr/>
        <p:txBody>
          <a:bodyPr/>
          <a:lstStyle/>
          <a:p>
            <a:r>
              <a:rPr lang="en-ZA" dirty="0"/>
              <a:t>Financial reporting and support process</a:t>
            </a:r>
          </a:p>
        </p:txBody>
      </p:sp>
      <p:grpSp>
        <p:nvGrpSpPr>
          <p:cNvPr id="6" name="Group 5"/>
          <p:cNvGrpSpPr/>
          <p:nvPr/>
        </p:nvGrpSpPr>
        <p:grpSpPr>
          <a:xfrm>
            <a:off x="425793" y="4211884"/>
            <a:ext cx="6144249" cy="1991101"/>
            <a:chOff x="1609153" y="3879250"/>
            <a:chExt cx="8703521" cy="1889580"/>
          </a:xfrm>
        </p:grpSpPr>
        <p:sp>
          <p:nvSpPr>
            <p:cNvPr id="7" name="Freeform 6"/>
            <p:cNvSpPr/>
            <p:nvPr/>
          </p:nvSpPr>
          <p:spPr>
            <a:xfrm>
              <a:off x="1609153" y="3879250"/>
              <a:ext cx="2290400" cy="1889580"/>
            </a:xfrm>
            <a:custGeom>
              <a:avLst/>
              <a:gdLst>
                <a:gd name="connsiteX0" fmla="*/ 0 w 2290400"/>
                <a:gd name="connsiteY0" fmla="*/ 188958 h 1889580"/>
                <a:gd name="connsiteX1" fmla="*/ 188958 w 2290400"/>
                <a:gd name="connsiteY1" fmla="*/ 0 h 1889580"/>
                <a:gd name="connsiteX2" fmla="*/ 2101442 w 2290400"/>
                <a:gd name="connsiteY2" fmla="*/ 0 h 1889580"/>
                <a:gd name="connsiteX3" fmla="*/ 2290400 w 2290400"/>
                <a:gd name="connsiteY3" fmla="*/ 188958 h 1889580"/>
                <a:gd name="connsiteX4" fmla="*/ 2290400 w 2290400"/>
                <a:gd name="connsiteY4" fmla="*/ 1700622 h 1889580"/>
                <a:gd name="connsiteX5" fmla="*/ 2101442 w 2290400"/>
                <a:gd name="connsiteY5" fmla="*/ 1889580 h 1889580"/>
                <a:gd name="connsiteX6" fmla="*/ 188958 w 2290400"/>
                <a:gd name="connsiteY6" fmla="*/ 1889580 h 1889580"/>
                <a:gd name="connsiteX7" fmla="*/ 0 w 2290400"/>
                <a:gd name="connsiteY7" fmla="*/ 1700622 h 1889580"/>
                <a:gd name="connsiteX8" fmla="*/ 0 w 2290400"/>
                <a:gd name="connsiteY8" fmla="*/ 188958 h 18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0400" h="1889580">
                  <a:moveTo>
                    <a:pt x="0" y="188958"/>
                  </a:moveTo>
                  <a:cubicBezTo>
                    <a:pt x="0" y="84599"/>
                    <a:pt x="84599" y="0"/>
                    <a:pt x="188958" y="0"/>
                  </a:cubicBezTo>
                  <a:lnTo>
                    <a:pt x="2101442" y="0"/>
                  </a:lnTo>
                  <a:cubicBezTo>
                    <a:pt x="2205801" y="0"/>
                    <a:pt x="2290400" y="84599"/>
                    <a:pt x="2290400" y="188958"/>
                  </a:cubicBezTo>
                  <a:lnTo>
                    <a:pt x="2290400" y="1700622"/>
                  </a:lnTo>
                  <a:cubicBezTo>
                    <a:pt x="2290400" y="1804981"/>
                    <a:pt x="2205801" y="1889580"/>
                    <a:pt x="2101442" y="1889580"/>
                  </a:cubicBezTo>
                  <a:lnTo>
                    <a:pt x="188958" y="1889580"/>
                  </a:lnTo>
                  <a:cubicBezTo>
                    <a:pt x="84599" y="1889580"/>
                    <a:pt x="0" y="1804981"/>
                    <a:pt x="0" y="1700622"/>
                  </a:cubicBezTo>
                  <a:lnTo>
                    <a:pt x="0" y="1889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924" tIns="123924" rIns="123924" bIns="123924" numCol="1" spcCol="1270" anchor="ctr" anchorCtr="0">
              <a:noAutofit/>
            </a:bodyPr>
            <a:lstStyle/>
            <a:p>
              <a:pPr lvl="0" algn="l" defTabSz="800100">
                <a:lnSpc>
                  <a:spcPct val="90000"/>
                </a:lnSpc>
                <a:spcBef>
                  <a:spcPct val="0"/>
                </a:spcBef>
                <a:spcAft>
                  <a:spcPct val="35000"/>
                </a:spcAft>
              </a:pPr>
              <a:r>
                <a:rPr lang="en-ZA" sz="1400" kern="1200" dirty="0"/>
                <a:t>Month 1</a:t>
              </a:r>
            </a:p>
            <a:p>
              <a:pPr lvl="0" algn="l" defTabSz="800100">
                <a:lnSpc>
                  <a:spcPct val="90000"/>
                </a:lnSpc>
                <a:spcBef>
                  <a:spcPct val="0"/>
                </a:spcBef>
                <a:spcAft>
                  <a:spcPct val="35000"/>
                </a:spcAft>
              </a:pPr>
              <a:r>
                <a:rPr lang="en-ZA" sz="1400" kern="1200" dirty="0"/>
                <a:t>Bookkeeper: process books</a:t>
              </a:r>
            </a:p>
            <a:p>
              <a:pPr lvl="0" algn="l" defTabSz="800100">
                <a:lnSpc>
                  <a:spcPct val="90000"/>
                </a:lnSpc>
                <a:spcBef>
                  <a:spcPct val="0"/>
                </a:spcBef>
                <a:spcAft>
                  <a:spcPct val="35000"/>
                </a:spcAft>
              </a:pPr>
              <a:r>
                <a:rPr lang="en-ZA" sz="1400" kern="1200" dirty="0"/>
                <a:t>Complete template with SME</a:t>
              </a:r>
            </a:p>
            <a:p>
              <a:pPr lvl="0" algn="l" defTabSz="800100">
                <a:lnSpc>
                  <a:spcPct val="90000"/>
                </a:lnSpc>
                <a:spcBef>
                  <a:spcPct val="0"/>
                </a:spcBef>
                <a:spcAft>
                  <a:spcPct val="35000"/>
                </a:spcAft>
              </a:pPr>
              <a:r>
                <a:rPr lang="en-ZA" sz="1400" kern="1200" dirty="0"/>
                <a:t>SME uploads template</a:t>
              </a:r>
            </a:p>
          </p:txBody>
        </p:sp>
        <p:sp>
          <p:nvSpPr>
            <p:cNvPr id="8" name="Freeform 7"/>
            <p:cNvSpPr/>
            <p:nvPr/>
          </p:nvSpPr>
          <p:spPr>
            <a:xfrm>
              <a:off x="4128593" y="4540030"/>
              <a:ext cx="485564" cy="568019"/>
            </a:xfrm>
            <a:custGeom>
              <a:avLst/>
              <a:gdLst>
                <a:gd name="connsiteX0" fmla="*/ 0 w 485564"/>
                <a:gd name="connsiteY0" fmla="*/ 113604 h 568019"/>
                <a:gd name="connsiteX1" fmla="*/ 242782 w 485564"/>
                <a:gd name="connsiteY1" fmla="*/ 113604 h 568019"/>
                <a:gd name="connsiteX2" fmla="*/ 242782 w 485564"/>
                <a:gd name="connsiteY2" fmla="*/ 0 h 568019"/>
                <a:gd name="connsiteX3" fmla="*/ 485564 w 485564"/>
                <a:gd name="connsiteY3" fmla="*/ 284010 h 568019"/>
                <a:gd name="connsiteX4" fmla="*/ 242782 w 485564"/>
                <a:gd name="connsiteY4" fmla="*/ 568019 h 568019"/>
                <a:gd name="connsiteX5" fmla="*/ 242782 w 485564"/>
                <a:gd name="connsiteY5" fmla="*/ 454415 h 568019"/>
                <a:gd name="connsiteX6" fmla="*/ 0 w 485564"/>
                <a:gd name="connsiteY6" fmla="*/ 454415 h 568019"/>
                <a:gd name="connsiteX7" fmla="*/ 0 w 485564"/>
                <a:gd name="connsiteY7" fmla="*/ 113604 h 56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564" h="568019">
                  <a:moveTo>
                    <a:pt x="0" y="113604"/>
                  </a:moveTo>
                  <a:lnTo>
                    <a:pt x="242782" y="113604"/>
                  </a:lnTo>
                  <a:lnTo>
                    <a:pt x="242782" y="0"/>
                  </a:lnTo>
                  <a:lnTo>
                    <a:pt x="485564" y="284010"/>
                  </a:lnTo>
                  <a:lnTo>
                    <a:pt x="242782" y="568019"/>
                  </a:lnTo>
                  <a:lnTo>
                    <a:pt x="242782" y="454415"/>
                  </a:lnTo>
                  <a:lnTo>
                    <a:pt x="0" y="454415"/>
                  </a:lnTo>
                  <a:lnTo>
                    <a:pt x="0" y="1136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3604" rIns="145669" bIns="113604" numCol="1" spcCol="1270" anchor="ctr" anchorCtr="0">
              <a:noAutofit/>
            </a:bodyPr>
            <a:lstStyle/>
            <a:p>
              <a:pPr lvl="0" algn="ctr" defTabSz="622300">
                <a:lnSpc>
                  <a:spcPct val="90000"/>
                </a:lnSpc>
                <a:spcBef>
                  <a:spcPct val="0"/>
                </a:spcBef>
                <a:spcAft>
                  <a:spcPct val="35000"/>
                </a:spcAft>
              </a:pPr>
              <a:endParaRPr lang="en-ZA" sz="1400" kern="1200"/>
            </a:p>
          </p:txBody>
        </p:sp>
        <p:sp>
          <p:nvSpPr>
            <p:cNvPr id="9" name="Freeform 8"/>
            <p:cNvSpPr/>
            <p:nvPr/>
          </p:nvSpPr>
          <p:spPr>
            <a:xfrm>
              <a:off x="4815713" y="3879250"/>
              <a:ext cx="2290400" cy="1889580"/>
            </a:xfrm>
            <a:custGeom>
              <a:avLst/>
              <a:gdLst>
                <a:gd name="connsiteX0" fmla="*/ 0 w 2290400"/>
                <a:gd name="connsiteY0" fmla="*/ 188958 h 1889580"/>
                <a:gd name="connsiteX1" fmla="*/ 188958 w 2290400"/>
                <a:gd name="connsiteY1" fmla="*/ 0 h 1889580"/>
                <a:gd name="connsiteX2" fmla="*/ 2101442 w 2290400"/>
                <a:gd name="connsiteY2" fmla="*/ 0 h 1889580"/>
                <a:gd name="connsiteX3" fmla="*/ 2290400 w 2290400"/>
                <a:gd name="connsiteY3" fmla="*/ 188958 h 1889580"/>
                <a:gd name="connsiteX4" fmla="*/ 2290400 w 2290400"/>
                <a:gd name="connsiteY4" fmla="*/ 1700622 h 1889580"/>
                <a:gd name="connsiteX5" fmla="*/ 2101442 w 2290400"/>
                <a:gd name="connsiteY5" fmla="*/ 1889580 h 1889580"/>
                <a:gd name="connsiteX6" fmla="*/ 188958 w 2290400"/>
                <a:gd name="connsiteY6" fmla="*/ 1889580 h 1889580"/>
                <a:gd name="connsiteX7" fmla="*/ 0 w 2290400"/>
                <a:gd name="connsiteY7" fmla="*/ 1700622 h 1889580"/>
                <a:gd name="connsiteX8" fmla="*/ 0 w 2290400"/>
                <a:gd name="connsiteY8" fmla="*/ 188958 h 18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0400" h="1889580">
                  <a:moveTo>
                    <a:pt x="0" y="188958"/>
                  </a:moveTo>
                  <a:cubicBezTo>
                    <a:pt x="0" y="84599"/>
                    <a:pt x="84599" y="0"/>
                    <a:pt x="188958" y="0"/>
                  </a:cubicBezTo>
                  <a:lnTo>
                    <a:pt x="2101442" y="0"/>
                  </a:lnTo>
                  <a:cubicBezTo>
                    <a:pt x="2205801" y="0"/>
                    <a:pt x="2290400" y="84599"/>
                    <a:pt x="2290400" y="188958"/>
                  </a:cubicBezTo>
                  <a:lnTo>
                    <a:pt x="2290400" y="1700622"/>
                  </a:lnTo>
                  <a:cubicBezTo>
                    <a:pt x="2290400" y="1804981"/>
                    <a:pt x="2205801" y="1889580"/>
                    <a:pt x="2101442" y="1889580"/>
                  </a:cubicBezTo>
                  <a:lnTo>
                    <a:pt x="188958" y="1889580"/>
                  </a:lnTo>
                  <a:cubicBezTo>
                    <a:pt x="84599" y="1889580"/>
                    <a:pt x="0" y="1804981"/>
                    <a:pt x="0" y="1700622"/>
                  </a:cubicBezTo>
                  <a:lnTo>
                    <a:pt x="0" y="1889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924" tIns="123924" rIns="123924" bIns="123924" numCol="1" spcCol="1270" anchor="ctr" anchorCtr="0">
              <a:noAutofit/>
            </a:bodyPr>
            <a:lstStyle/>
            <a:p>
              <a:pPr lvl="0" algn="l" defTabSz="800100">
                <a:lnSpc>
                  <a:spcPct val="90000"/>
                </a:lnSpc>
                <a:spcBef>
                  <a:spcPct val="0"/>
                </a:spcBef>
                <a:spcAft>
                  <a:spcPct val="35000"/>
                </a:spcAft>
              </a:pPr>
              <a:r>
                <a:rPr lang="en-ZA" sz="1400" kern="1200" dirty="0"/>
                <a:t>Month 2</a:t>
              </a:r>
            </a:p>
            <a:p>
              <a:pPr lvl="0" algn="l" defTabSz="800100">
                <a:lnSpc>
                  <a:spcPct val="90000"/>
                </a:lnSpc>
                <a:spcBef>
                  <a:spcPct val="0"/>
                </a:spcBef>
                <a:spcAft>
                  <a:spcPct val="35000"/>
                </a:spcAft>
              </a:pPr>
              <a:r>
                <a:rPr lang="en-ZA" sz="1400" kern="1200" dirty="0"/>
                <a:t>Bookkeeper: process books</a:t>
              </a:r>
            </a:p>
            <a:p>
              <a:pPr lvl="0" algn="l" defTabSz="800100">
                <a:lnSpc>
                  <a:spcPct val="90000"/>
                </a:lnSpc>
                <a:spcBef>
                  <a:spcPct val="0"/>
                </a:spcBef>
                <a:spcAft>
                  <a:spcPct val="35000"/>
                </a:spcAft>
              </a:pPr>
              <a:r>
                <a:rPr lang="en-ZA" sz="1400" kern="1200" dirty="0"/>
                <a:t>Complete template with SME</a:t>
              </a:r>
            </a:p>
            <a:p>
              <a:pPr lvl="0" algn="l" defTabSz="800100">
                <a:lnSpc>
                  <a:spcPct val="90000"/>
                </a:lnSpc>
                <a:spcBef>
                  <a:spcPct val="0"/>
                </a:spcBef>
                <a:spcAft>
                  <a:spcPct val="35000"/>
                </a:spcAft>
              </a:pPr>
              <a:r>
                <a:rPr lang="en-ZA" sz="1400" kern="1200" dirty="0"/>
                <a:t>SME uploads template</a:t>
              </a:r>
            </a:p>
          </p:txBody>
        </p:sp>
        <p:sp>
          <p:nvSpPr>
            <p:cNvPr id="10" name="Freeform 9"/>
            <p:cNvSpPr/>
            <p:nvPr/>
          </p:nvSpPr>
          <p:spPr>
            <a:xfrm>
              <a:off x="7335154" y="4540030"/>
              <a:ext cx="485564" cy="568019"/>
            </a:xfrm>
            <a:custGeom>
              <a:avLst/>
              <a:gdLst>
                <a:gd name="connsiteX0" fmla="*/ 0 w 485564"/>
                <a:gd name="connsiteY0" fmla="*/ 113604 h 568019"/>
                <a:gd name="connsiteX1" fmla="*/ 242782 w 485564"/>
                <a:gd name="connsiteY1" fmla="*/ 113604 h 568019"/>
                <a:gd name="connsiteX2" fmla="*/ 242782 w 485564"/>
                <a:gd name="connsiteY2" fmla="*/ 0 h 568019"/>
                <a:gd name="connsiteX3" fmla="*/ 485564 w 485564"/>
                <a:gd name="connsiteY3" fmla="*/ 284010 h 568019"/>
                <a:gd name="connsiteX4" fmla="*/ 242782 w 485564"/>
                <a:gd name="connsiteY4" fmla="*/ 568019 h 568019"/>
                <a:gd name="connsiteX5" fmla="*/ 242782 w 485564"/>
                <a:gd name="connsiteY5" fmla="*/ 454415 h 568019"/>
                <a:gd name="connsiteX6" fmla="*/ 0 w 485564"/>
                <a:gd name="connsiteY6" fmla="*/ 454415 h 568019"/>
                <a:gd name="connsiteX7" fmla="*/ 0 w 485564"/>
                <a:gd name="connsiteY7" fmla="*/ 113604 h 56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564" h="568019">
                  <a:moveTo>
                    <a:pt x="0" y="113604"/>
                  </a:moveTo>
                  <a:lnTo>
                    <a:pt x="242782" y="113604"/>
                  </a:lnTo>
                  <a:lnTo>
                    <a:pt x="242782" y="0"/>
                  </a:lnTo>
                  <a:lnTo>
                    <a:pt x="485564" y="284010"/>
                  </a:lnTo>
                  <a:lnTo>
                    <a:pt x="242782" y="568019"/>
                  </a:lnTo>
                  <a:lnTo>
                    <a:pt x="242782" y="454415"/>
                  </a:lnTo>
                  <a:lnTo>
                    <a:pt x="0" y="454415"/>
                  </a:lnTo>
                  <a:lnTo>
                    <a:pt x="0" y="1136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3604" rIns="145669" bIns="113604" numCol="1" spcCol="1270" anchor="ctr" anchorCtr="0">
              <a:noAutofit/>
            </a:bodyPr>
            <a:lstStyle/>
            <a:p>
              <a:pPr lvl="0" algn="ctr" defTabSz="622300">
                <a:lnSpc>
                  <a:spcPct val="90000"/>
                </a:lnSpc>
                <a:spcBef>
                  <a:spcPct val="0"/>
                </a:spcBef>
                <a:spcAft>
                  <a:spcPct val="35000"/>
                </a:spcAft>
              </a:pPr>
              <a:endParaRPr lang="en-ZA" sz="1400" kern="1200"/>
            </a:p>
          </p:txBody>
        </p:sp>
        <p:sp>
          <p:nvSpPr>
            <p:cNvPr id="11" name="Freeform 10"/>
            <p:cNvSpPr/>
            <p:nvPr/>
          </p:nvSpPr>
          <p:spPr>
            <a:xfrm>
              <a:off x="8022274" y="3879250"/>
              <a:ext cx="2290400" cy="1889580"/>
            </a:xfrm>
            <a:custGeom>
              <a:avLst/>
              <a:gdLst>
                <a:gd name="connsiteX0" fmla="*/ 0 w 2290400"/>
                <a:gd name="connsiteY0" fmla="*/ 188958 h 1889580"/>
                <a:gd name="connsiteX1" fmla="*/ 188958 w 2290400"/>
                <a:gd name="connsiteY1" fmla="*/ 0 h 1889580"/>
                <a:gd name="connsiteX2" fmla="*/ 2101442 w 2290400"/>
                <a:gd name="connsiteY2" fmla="*/ 0 h 1889580"/>
                <a:gd name="connsiteX3" fmla="*/ 2290400 w 2290400"/>
                <a:gd name="connsiteY3" fmla="*/ 188958 h 1889580"/>
                <a:gd name="connsiteX4" fmla="*/ 2290400 w 2290400"/>
                <a:gd name="connsiteY4" fmla="*/ 1700622 h 1889580"/>
                <a:gd name="connsiteX5" fmla="*/ 2101442 w 2290400"/>
                <a:gd name="connsiteY5" fmla="*/ 1889580 h 1889580"/>
                <a:gd name="connsiteX6" fmla="*/ 188958 w 2290400"/>
                <a:gd name="connsiteY6" fmla="*/ 1889580 h 1889580"/>
                <a:gd name="connsiteX7" fmla="*/ 0 w 2290400"/>
                <a:gd name="connsiteY7" fmla="*/ 1700622 h 1889580"/>
                <a:gd name="connsiteX8" fmla="*/ 0 w 2290400"/>
                <a:gd name="connsiteY8" fmla="*/ 188958 h 18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0400" h="1889580">
                  <a:moveTo>
                    <a:pt x="0" y="188958"/>
                  </a:moveTo>
                  <a:cubicBezTo>
                    <a:pt x="0" y="84599"/>
                    <a:pt x="84599" y="0"/>
                    <a:pt x="188958" y="0"/>
                  </a:cubicBezTo>
                  <a:lnTo>
                    <a:pt x="2101442" y="0"/>
                  </a:lnTo>
                  <a:cubicBezTo>
                    <a:pt x="2205801" y="0"/>
                    <a:pt x="2290400" y="84599"/>
                    <a:pt x="2290400" y="188958"/>
                  </a:cubicBezTo>
                  <a:lnTo>
                    <a:pt x="2290400" y="1700622"/>
                  </a:lnTo>
                  <a:cubicBezTo>
                    <a:pt x="2290400" y="1804981"/>
                    <a:pt x="2205801" y="1889580"/>
                    <a:pt x="2101442" y="1889580"/>
                  </a:cubicBezTo>
                  <a:lnTo>
                    <a:pt x="188958" y="1889580"/>
                  </a:lnTo>
                  <a:cubicBezTo>
                    <a:pt x="84599" y="1889580"/>
                    <a:pt x="0" y="1804981"/>
                    <a:pt x="0" y="1700622"/>
                  </a:cubicBezTo>
                  <a:lnTo>
                    <a:pt x="0" y="1889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924" tIns="123924" rIns="123924" bIns="123924" numCol="1" spcCol="1270" anchor="ctr" anchorCtr="0">
              <a:noAutofit/>
            </a:bodyPr>
            <a:lstStyle/>
            <a:p>
              <a:pPr lvl="0" algn="l" defTabSz="800100">
                <a:lnSpc>
                  <a:spcPct val="90000"/>
                </a:lnSpc>
                <a:spcBef>
                  <a:spcPct val="0"/>
                </a:spcBef>
                <a:spcAft>
                  <a:spcPct val="35000"/>
                </a:spcAft>
              </a:pPr>
              <a:r>
                <a:rPr lang="en-ZA" sz="1400" kern="1200" dirty="0"/>
                <a:t>Month 3</a:t>
              </a:r>
            </a:p>
            <a:p>
              <a:pPr lvl="0" algn="l" defTabSz="800100">
                <a:lnSpc>
                  <a:spcPct val="90000"/>
                </a:lnSpc>
                <a:spcBef>
                  <a:spcPct val="0"/>
                </a:spcBef>
                <a:spcAft>
                  <a:spcPct val="35000"/>
                </a:spcAft>
              </a:pPr>
              <a:r>
                <a:rPr lang="en-ZA" sz="1400" kern="1200" dirty="0"/>
                <a:t>Bookkeeper: process books</a:t>
              </a:r>
            </a:p>
            <a:p>
              <a:pPr lvl="0" algn="l" defTabSz="800100">
                <a:lnSpc>
                  <a:spcPct val="90000"/>
                </a:lnSpc>
                <a:spcBef>
                  <a:spcPct val="0"/>
                </a:spcBef>
                <a:spcAft>
                  <a:spcPct val="35000"/>
                </a:spcAft>
              </a:pPr>
              <a:r>
                <a:rPr lang="en-ZA" sz="1400" kern="1200" dirty="0"/>
                <a:t>Complete template with SME</a:t>
              </a:r>
            </a:p>
            <a:p>
              <a:pPr lvl="0" algn="l" defTabSz="800100">
                <a:lnSpc>
                  <a:spcPct val="90000"/>
                </a:lnSpc>
                <a:spcBef>
                  <a:spcPct val="0"/>
                </a:spcBef>
                <a:spcAft>
                  <a:spcPct val="35000"/>
                </a:spcAft>
              </a:pPr>
              <a:r>
                <a:rPr lang="en-ZA" sz="1400" kern="1200" dirty="0"/>
                <a:t>SME uploads template</a:t>
              </a:r>
            </a:p>
          </p:txBody>
        </p:sp>
      </p:grpSp>
      <p:sp>
        <p:nvSpPr>
          <p:cNvPr id="13" name="Left Brace 12"/>
          <p:cNvSpPr/>
          <p:nvPr/>
        </p:nvSpPr>
        <p:spPr>
          <a:xfrm rot="5400000">
            <a:off x="3016630" y="1344439"/>
            <a:ext cx="745828" cy="4752528"/>
          </a:xfrm>
          <a:prstGeom prst="leftBrace">
            <a:avLst>
              <a:gd name="adj1" fmla="val 2988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4" name="Rectangle 13"/>
          <p:cNvSpPr/>
          <p:nvPr/>
        </p:nvSpPr>
        <p:spPr>
          <a:xfrm>
            <a:off x="809402" y="2106885"/>
            <a:ext cx="640219" cy="864096"/>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sz="1000" dirty="0"/>
              <a:t>1.Xxx</a:t>
            </a:r>
          </a:p>
          <a:p>
            <a:r>
              <a:rPr lang="en-ZA" sz="1000" dirty="0"/>
              <a:t>2.Xxx</a:t>
            </a:r>
          </a:p>
          <a:p>
            <a:r>
              <a:rPr lang="en-ZA" sz="1000" dirty="0"/>
              <a:t>3.Xxx</a:t>
            </a:r>
          </a:p>
          <a:p>
            <a:r>
              <a:rPr lang="en-ZA" sz="1000" dirty="0"/>
              <a:t>4.xxx</a:t>
            </a:r>
          </a:p>
        </p:txBody>
      </p:sp>
      <p:sp>
        <p:nvSpPr>
          <p:cNvPr id="15" name="Rectangle 14"/>
          <p:cNvSpPr/>
          <p:nvPr/>
        </p:nvSpPr>
        <p:spPr>
          <a:xfrm>
            <a:off x="961802" y="2259285"/>
            <a:ext cx="640219" cy="864096"/>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sz="1000" dirty="0"/>
              <a:t>1.Xxx</a:t>
            </a:r>
          </a:p>
          <a:p>
            <a:r>
              <a:rPr lang="en-ZA" sz="1000" dirty="0"/>
              <a:t>2.Xxx</a:t>
            </a:r>
          </a:p>
          <a:p>
            <a:r>
              <a:rPr lang="en-ZA" sz="1000" dirty="0"/>
              <a:t>3.Xxx</a:t>
            </a:r>
          </a:p>
          <a:p>
            <a:r>
              <a:rPr lang="en-ZA" sz="1000" dirty="0"/>
              <a:t>4.xxx</a:t>
            </a:r>
          </a:p>
        </p:txBody>
      </p:sp>
      <p:sp>
        <p:nvSpPr>
          <p:cNvPr id="16" name="Rectangle 15"/>
          <p:cNvSpPr/>
          <p:nvPr/>
        </p:nvSpPr>
        <p:spPr>
          <a:xfrm>
            <a:off x="1114202" y="2411685"/>
            <a:ext cx="640219" cy="864096"/>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sz="1000" dirty="0"/>
              <a:t>1.Xxx</a:t>
            </a:r>
          </a:p>
          <a:p>
            <a:r>
              <a:rPr lang="en-ZA" sz="1000" dirty="0"/>
              <a:t>2.Xxx</a:t>
            </a:r>
          </a:p>
          <a:p>
            <a:r>
              <a:rPr lang="en-ZA" sz="1000" dirty="0"/>
              <a:t>3.Xxx</a:t>
            </a:r>
          </a:p>
          <a:p>
            <a:r>
              <a:rPr lang="en-ZA" sz="1000" dirty="0"/>
              <a:t>4.xxx</a:t>
            </a:r>
          </a:p>
        </p:txBody>
      </p:sp>
      <p:sp>
        <p:nvSpPr>
          <p:cNvPr id="18" name="TextBox 17"/>
          <p:cNvSpPr txBox="1"/>
          <p:nvPr/>
        </p:nvSpPr>
        <p:spPr>
          <a:xfrm>
            <a:off x="2024623" y="2195661"/>
            <a:ext cx="4113371" cy="1015663"/>
          </a:xfrm>
          <a:prstGeom prst="rect">
            <a:avLst/>
          </a:prstGeom>
          <a:noFill/>
        </p:spPr>
        <p:txBody>
          <a:bodyPr wrap="square" rtlCol="0">
            <a:spAutoFit/>
          </a:bodyPr>
          <a:lstStyle/>
          <a:p>
            <a:r>
              <a:rPr lang="en-ZA" sz="1200" b="1" dirty="0"/>
              <a:t>Quarterly Accountant oversight</a:t>
            </a:r>
            <a:r>
              <a:rPr lang="en-ZA" sz="1200" dirty="0"/>
              <a:t>:</a:t>
            </a:r>
          </a:p>
          <a:p>
            <a:pPr marL="171450" indent="-171450">
              <a:buFont typeface="Arial" panose="020B0604020202020204" pitchFamily="34" charset="0"/>
              <a:buChar char="•"/>
            </a:pPr>
            <a:r>
              <a:rPr lang="en-ZA" sz="1200" dirty="0"/>
              <a:t>Financial Report</a:t>
            </a:r>
          </a:p>
          <a:p>
            <a:pPr marL="171450" indent="-171450">
              <a:buFont typeface="Arial" panose="020B0604020202020204" pitchFamily="34" charset="0"/>
              <a:buChar char="•"/>
            </a:pPr>
            <a:r>
              <a:rPr lang="en-ZA" sz="1200" dirty="0"/>
              <a:t>Assessment</a:t>
            </a:r>
          </a:p>
          <a:p>
            <a:pPr marL="171450" indent="-171450">
              <a:buFont typeface="Arial" panose="020B0604020202020204" pitchFamily="34" charset="0"/>
              <a:buChar char="•"/>
            </a:pPr>
            <a:r>
              <a:rPr lang="en-ZA" sz="1200" dirty="0"/>
              <a:t>Feedback call to Bookkeeper for development recommendations</a:t>
            </a:r>
          </a:p>
        </p:txBody>
      </p:sp>
      <p:sp>
        <p:nvSpPr>
          <p:cNvPr id="19" name="Pentagon 18"/>
          <p:cNvSpPr/>
          <p:nvPr/>
        </p:nvSpPr>
        <p:spPr>
          <a:xfrm>
            <a:off x="6714058" y="2051645"/>
            <a:ext cx="1368152" cy="4032448"/>
          </a:xfrm>
          <a:prstGeom prst="homePlate">
            <a:avLst>
              <a:gd name="adj" fmla="val 22833"/>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sz="1400" dirty="0"/>
              <a:t>Data analysed for general errors and development areas identified</a:t>
            </a:r>
          </a:p>
        </p:txBody>
      </p:sp>
      <p:sp>
        <p:nvSpPr>
          <p:cNvPr id="20" name="Rounded Rectangle 19"/>
          <p:cNvSpPr/>
          <p:nvPr/>
        </p:nvSpPr>
        <p:spPr>
          <a:xfrm>
            <a:off x="8730282" y="2106885"/>
            <a:ext cx="1589716" cy="3977208"/>
          </a:xfrm>
          <a:prstGeom prst="round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ZA" sz="1400" dirty="0"/>
              <a:t>Financial coaching refresher courses delivered locally ad hoc, built from insights from the reporting process (delivered within the Peer Mentor session framework)</a:t>
            </a:r>
          </a:p>
        </p:txBody>
      </p:sp>
      <p:sp>
        <p:nvSpPr>
          <p:cNvPr id="21" name="Freeform 20"/>
          <p:cNvSpPr/>
          <p:nvPr/>
        </p:nvSpPr>
        <p:spPr>
          <a:xfrm>
            <a:off x="9378354" y="-29572"/>
            <a:ext cx="1139833" cy="1900766"/>
          </a:xfrm>
          <a:custGeom>
            <a:avLst/>
            <a:gdLst>
              <a:gd name="connsiteX0" fmla="*/ 0 w 1139833"/>
              <a:gd name="connsiteY0" fmla="*/ 189976 h 1900766"/>
              <a:gd name="connsiteX1" fmla="*/ 189976 w 1139833"/>
              <a:gd name="connsiteY1" fmla="*/ 0 h 1900766"/>
              <a:gd name="connsiteX2" fmla="*/ 949857 w 1139833"/>
              <a:gd name="connsiteY2" fmla="*/ 0 h 1900766"/>
              <a:gd name="connsiteX3" fmla="*/ 1139833 w 1139833"/>
              <a:gd name="connsiteY3" fmla="*/ 189976 h 1900766"/>
              <a:gd name="connsiteX4" fmla="*/ 1139833 w 1139833"/>
              <a:gd name="connsiteY4" fmla="*/ 1710790 h 1900766"/>
              <a:gd name="connsiteX5" fmla="*/ 949857 w 1139833"/>
              <a:gd name="connsiteY5" fmla="*/ 1900766 h 1900766"/>
              <a:gd name="connsiteX6" fmla="*/ 189976 w 1139833"/>
              <a:gd name="connsiteY6" fmla="*/ 1900766 h 1900766"/>
              <a:gd name="connsiteX7" fmla="*/ 0 w 1139833"/>
              <a:gd name="connsiteY7" fmla="*/ 1710790 h 1900766"/>
              <a:gd name="connsiteX8" fmla="*/ 0 w 1139833"/>
              <a:gd name="connsiteY8" fmla="*/ 189976 h 190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33" h="1900766">
                <a:moveTo>
                  <a:pt x="0" y="189976"/>
                </a:moveTo>
                <a:cubicBezTo>
                  <a:pt x="0" y="85055"/>
                  <a:pt x="85055" y="0"/>
                  <a:pt x="189976" y="0"/>
                </a:cubicBezTo>
                <a:lnTo>
                  <a:pt x="949857" y="0"/>
                </a:lnTo>
                <a:cubicBezTo>
                  <a:pt x="1054778" y="0"/>
                  <a:pt x="1139833" y="85055"/>
                  <a:pt x="1139833" y="189976"/>
                </a:cubicBezTo>
                <a:lnTo>
                  <a:pt x="1139833" y="1710790"/>
                </a:lnTo>
                <a:cubicBezTo>
                  <a:pt x="1139833" y="1815711"/>
                  <a:pt x="1054778" y="1900766"/>
                  <a:pt x="949857" y="1900766"/>
                </a:cubicBezTo>
                <a:lnTo>
                  <a:pt x="189976" y="1900766"/>
                </a:lnTo>
                <a:cubicBezTo>
                  <a:pt x="85055" y="1900766"/>
                  <a:pt x="0" y="1815711"/>
                  <a:pt x="0" y="1710790"/>
                </a:cubicBezTo>
                <a:lnTo>
                  <a:pt x="0" y="1899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72" tIns="105172" rIns="105172" bIns="105172" numCol="1" spcCol="1270" anchor="ctr" anchorCtr="0">
            <a:noAutofit/>
          </a:bodyPr>
          <a:lstStyle/>
          <a:p>
            <a:pPr lvl="0" algn="ctr" defTabSz="577850">
              <a:lnSpc>
                <a:spcPct val="90000"/>
              </a:lnSpc>
              <a:spcBef>
                <a:spcPct val="0"/>
              </a:spcBef>
              <a:spcAft>
                <a:spcPct val="35000"/>
              </a:spcAft>
            </a:pPr>
            <a:r>
              <a:rPr lang="en-ZA" sz="1300" kern="1200" dirty="0"/>
              <a:t>Mentorship programme</a:t>
            </a:r>
          </a:p>
        </p:txBody>
      </p:sp>
      <p:sp>
        <p:nvSpPr>
          <p:cNvPr id="22" name="TextBox 21"/>
          <p:cNvSpPr txBox="1"/>
          <p:nvPr/>
        </p:nvSpPr>
        <p:spPr>
          <a:xfrm>
            <a:off x="836806" y="6569269"/>
            <a:ext cx="8136904" cy="896527"/>
          </a:xfrm>
          <a:prstGeom prst="rect">
            <a:avLst/>
          </a:prstGeom>
          <a:noFill/>
        </p:spPr>
        <p:txBody>
          <a:bodyPr wrap="square" rtlCol="0">
            <a:spAutoFit/>
          </a:bodyPr>
          <a:lstStyle/>
          <a:p>
            <a:r>
              <a:rPr lang="en-ZA" dirty="0"/>
              <a:t>‘</a:t>
            </a:r>
            <a:r>
              <a:rPr lang="en-ZA" i="1" dirty="0"/>
              <a:t>Special’ bookkeepers sourced – retired Accountancy teachers?  Need developmental bias</a:t>
            </a:r>
          </a:p>
        </p:txBody>
      </p:sp>
      <p:sp>
        <p:nvSpPr>
          <p:cNvPr id="23" name="TextBox 22"/>
          <p:cNvSpPr txBox="1"/>
          <p:nvPr/>
        </p:nvSpPr>
        <p:spPr>
          <a:xfrm>
            <a:off x="349250" y="920811"/>
            <a:ext cx="7553668" cy="896527"/>
          </a:xfrm>
          <a:prstGeom prst="rect">
            <a:avLst/>
          </a:prstGeom>
          <a:noFill/>
        </p:spPr>
        <p:txBody>
          <a:bodyPr wrap="square" rtlCol="0">
            <a:spAutoFit/>
          </a:bodyPr>
          <a:lstStyle/>
          <a:p>
            <a:r>
              <a:rPr lang="en-ZA" dirty="0"/>
              <a:t>Key principle: Owner remains accountable and involved in financial process</a:t>
            </a:r>
          </a:p>
        </p:txBody>
      </p:sp>
      <p:sp>
        <p:nvSpPr>
          <p:cNvPr id="3" name="TextBox 2"/>
          <p:cNvSpPr txBox="1"/>
          <p:nvPr/>
        </p:nvSpPr>
        <p:spPr>
          <a:xfrm>
            <a:off x="97755" y="22475"/>
            <a:ext cx="4556055" cy="494431"/>
          </a:xfrm>
          <a:prstGeom prst="rect">
            <a:avLst/>
          </a:prstGeom>
          <a:noFill/>
        </p:spPr>
        <p:txBody>
          <a:bodyPr wrap="none" rtlCol="0">
            <a:spAutoFit/>
          </a:bodyPr>
          <a:lstStyle/>
          <a:p>
            <a:r>
              <a:rPr lang="en-ZA" i="1" dirty="0">
                <a:solidFill>
                  <a:srgbClr val="FF0000"/>
                </a:solidFill>
              </a:rPr>
              <a:t>Planned – currently unfunded</a:t>
            </a:r>
            <a:endParaRPr lang="en-US" i="1" dirty="0">
              <a:solidFill>
                <a:srgbClr val="FF0000"/>
              </a:solidFill>
            </a:endParaRPr>
          </a:p>
        </p:txBody>
      </p:sp>
    </p:spTree>
    <p:extLst>
      <p:ext uri="{BB962C8B-B14F-4D97-AF65-F5344CB8AC3E}">
        <p14:creationId xmlns:p14="http://schemas.microsoft.com/office/powerpoint/2010/main" val="26667173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ZA" sz="2000" dirty="0"/>
              <a:t>Clear to Grow business development programme for WFW contractors</a:t>
            </a:r>
            <a:endParaRPr lang="en-ZA" sz="2000" b="0" i="1" dirty="0"/>
          </a:p>
        </p:txBody>
      </p:sp>
      <p:sp>
        <p:nvSpPr>
          <p:cNvPr id="4" name="Content Placeholder 3"/>
          <p:cNvSpPr>
            <a:spLocks noGrp="1"/>
          </p:cNvSpPr>
          <p:nvPr>
            <p:ph idx="1"/>
          </p:nvPr>
        </p:nvSpPr>
        <p:spPr/>
        <p:txBody>
          <a:bodyPr/>
          <a:lstStyle/>
          <a:p>
            <a:endParaRPr lang="en-ZA"/>
          </a:p>
        </p:txBody>
      </p:sp>
      <p:graphicFrame>
        <p:nvGraphicFramePr>
          <p:cNvPr id="3" name="Diagram 2"/>
          <p:cNvGraphicFramePr/>
          <p:nvPr>
            <p:extLst>
              <p:ext uri="{D42A27DB-BD31-4B8C-83A1-F6EECF244321}">
                <p14:modId xmlns:p14="http://schemas.microsoft.com/office/powerpoint/2010/main" val="3359901176"/>
              </p:ext>
            </p:extLst>
          </p:nvPr>
        </p:nvGraphicFramePr>
        <p:xfrm>
          <a:off x="1781969" y="1403879"/>
          <a:ext cx="7127875" cy="4751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177554" y="4643933"/>
            <a:ext cx="5285421" cy="707886"/>
          </a:xfrm>
          <a:prstGeom prst="rect">
            <a:avLst/>
          </a:prstGeom>
          <a:noFill/>
        </p:spPr>
        <p:txBody>
          <a:bodyPr wrap="none" rtlCol="0">
            <a:spAutoFit/>
          </a:bodyPr>
          <a:lstStyle/>
          <a:p>
            <a:r>
              <a:rPr lang="en-ZA" sz="2000" dirty="0"/>
              <a:t>Contextual Business support and mentorship</a:t>
            </a:r>
          </a:p>
          <a:p>
            <a:endParaRPr lang="en-ZA" sz="2000" dirty="0"/>
          </a:p>
        </p:txBody>
      </p:sp>
    </p:spTree>
    <p:extLst>
      <p:ext uri="{BB962C8B-B14F-4D97-AF65-F5344CB8AC3E}">
        <p14:creationId xmlns:p14="http://schemas.microsoft.com/office/powerpoint/2010/main" val="31134798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Multi-faceted support</a:t>
            </a:r>
          </a:p>
        </p:txBody>
      </p:sp>
      <p:sp>
        <p:nvSpPr>
          <p:cNvPr id="4" name="Freeform 3"/>
          <p:cNvSpPr/>
          <p:nvPr/>
        </p:nvSpPr>
        <p:spPr>
          <a:xfrm>
            <a:off x="9378354" y="-29572"/>
            <a:ext cx="1139833" cy="1900766"/>
          </a:xfrm>
          <a:custGeom>
            <a:avLst/>
            <a:gdLst>
              <a:gd name="connsiteX0" fmla="*/ 0 w 1139833"/>
              <a:gd name="connsiteY0" fmla="*/ 189976 h 1900766"/>
              <a:gd name="connsiteX1" fmla="*/ 189976 w 1139833"/>
              <a:gd name="connsiteY1" fmla="*/ 0 h 1900766"/>
              <a:gd name="connsiteX2" fmla="*/ 949857 w 1139833"/>
              <a:gd name="connsiteY2" fmla="*/ 0 h 1900766"/>
              <a:gd name="connsiteX3" fmla="*/ 1139833 w 1139833"/>
              <a:gd name="connsiteY3" fmla="*/ 189976 h 1900766"/>
              <a:gd name="connsiteX4" fmla="*/ 1139833 w 1139833"/>
              <a:gd name="connsiteY4" fmla="*/ 1710790 h 1900766"/>
              <a:gd name="connsiteX5" fmla="*/ 949857 w 1139833"/>
              <a:gd name="connsiteY5" fmla="*/ 1900766 h 1900766"/>
              <a:gd name="connsiteX6" fmla="*/ 189976 w 1139833"/>
              <a:gd name="connsiteY6" fmla="*/ 1900766 h 1900766"/>
              <a:gd name="connsiteX7" fmla="*/ 0 w 1139833"/>
              <a:gd name="connsiteY7" fmla="*/ 1710790 h 1900766"/>
              <a:gd name="connsiteX8" fmla="*/ 0 w 1139833"/>
              <a:gd name="connsiteY8" fmla="*/ 189976 h 190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33" h="1900766">
                <a:moveTo>
                  <a:pt x="0" y="189976"/>
                </a:moveTo>
                <a:cubicBezTo>
                  <a:pt x="0" y="85055"/>
                  <a:pt x="85055" y="0"/>
                  <a:pt x="189976" y="0"/>
                </a:cubicBezTo>
                <a:lnTo>
                  <a:pt x="949857" y="0"/>
                </a:lnTo>
                <a:cubicBezTo>
                  <a:pt x="1054778" y="0"/>
                  <a:pt x="1139833" y="85055"/>
                  <a:pt x="1139833" y="189976"/>
                </a:cubicBezTo>
                <a:lnTo>
                  <a:pt x="1139833" y="1710790"/>
                </a:lnTo>
                <a:cubicBezTo>
                  <a:pt x="1139833" y="1815711"/>
                  <a:pt x="1054778" y="1900766"/>
                  <a:pt x="949857" y="1900766"/>
                </a:cubicBezTo>
                <a:lnTo>
                  <a:pt x="189976" y="1900766"/>
                </a:lnTo>
                <a:cubicBezTo>
                  <a:pt x="85055" y="1900766"/>
                  <a:pt x="0" y="1815711"/>
                  <a:pt x="0" y="1710790"/>
                </a:cubicBezTo>
                <a:lnTo>
                  <a:pt x="0" y="1899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72" tIns="105172" rIns="105172" bIns="105172" numCol="1" spcCol="1270" anchor="ctr" anchorCtr="0">
            <a:noAutofit/>
          </a:bodyPr>
          <a:lstStyle/>
          <a:p>
            <a:pPr lvl="0" algn="ctr" defTabSz="577850">
              <a:lnSpc>
                <a:spcPct val="90000"/>
              </a:lnSpc>
              <a:spcBef>
                <a:spcPct val="0"/>
              </a:spcBef>
              <a:spcAft>
                <a:spcPct val="35000"/>
              </a:spcAft>
            </a:pPr>
            <a:r>
              <a:rPr lang="en-ZA" sz="1300" kern="1200" dirty="0"/>
              <a:t>Mentorship programme</a:t>
            </a:r>
          </a:p>
        </p:txBody>
      </p:sp>
      <p:sp>
        <p:nvSpPr>
          <p:cNvPr id="5" name="Right Arrow 4"/>
          <p:cNvSpPr/>
          <p:nvPr/>
        </p:nvSpPr>
        <p:spPr>
          <a:xfrm>
            <a:off x="762917" y="1619597"/>
            <a:ext cx="9150556" cy="1381501"/>
          </a:xfrm>
          <a:prstGeom prst="rightArrow">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dirty="0"/>
              <a:t>Peer Mentorship Process: quarterly meetings</a:t>
            </a:r>
          </a:p>
        </p:txBody>
      </p:sp>
      <p:sp>
        <p:nvSpPr>
          <p:cNvPr id="7" name="Right Arrow 6"/>
          <p:cNvSpPr/>
          <p:nvPr/>
        </p:nvSpPr>
        <p:spPr>
          <a:xfrm>
            <a:off x="762917" y="3043065"/>
            <a:ext cx="9150556" cy="1381501"/>
          </a:xfrm>
          <a:prstGeom prst="rightArrow">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dirty="0"/>
              <a:t>Senior Mentor – sessions booked when needed (Mindset)</a:t>
            </a:r>
          </a:p>
        </p:txBody>
      </p:sp>
      <p:sp>
        <p:nvSpPr>
          <p:cNvPr id="8" name="Right Arrow 7"/>
          <p:cNvSpPr/>
          <p:nvPr/>
        </p:nvSpPr>
        <p:spPr>
          <a:xfrm>
            <a:off x="762917" y="4466533"/>
            <a:ext cx="9150556" cy="1381501"/>
          </a:xfrm>
          <a:prstGeom prst="rightArrow">
            <a:avLst/>
          </a:prstGeom>
          <a:ln>
            <a:solidFill>
              <a:schemeClr val="bg1">
                <a:lumMod val="85000"/>
              </a:schemeClr>
            </a:solidFill>
          </a:ln>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i="1" dirty="0">
                <a:solidFill>
                  <a:schemeClr val="bg1">
                    <a:lumMod val="85000"/>
                  </a:schemeClr>
                </a:solidFill>
              </a:rPr>
              <a:t>Monthly Bookkeeper; Quarterly Accountant (Financial)</a:t>
            </a:r>
          </a:p>
        </p:txBody>
      </p:sp>
      <p:sp>
        <p:nvSpPr>
          <p:cNvPr id="9" name="Right Arrow 8"/>
          <p:cNvSpPr/>
          <p:nvPr/>
        </p:nvSpPr>
        <p:spPr>
          <a:xfrm>
            <a:off x="762917" y="5890001"/>
            <a:ext cx="9150556" cy="1381501"/>
          </a:xfrm>
          <a:prstGeom prst="rightArrow">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ZA" dirty="0"/>
              <a:t>Financial Coach refresher sessions where needed</a:t>
            </a:r>
          </a:p>
        </p:txBody>
      </p:sp>
      <p:sp>
        <p:nvSpPr>
          <p:cNvPr id="10" name="TextBox 9"/>
          <p:cNvSpPr txBox="1"/>
          <p:nvPr/>
        </p:nvSpPr>
        <p:spPr>
          <a:xfrm>
            <a:off x="349250" y="920811"/>
            <a:ext cx="7553668" cy="896527"/>
          </a:xfrm>
          <a:prstGeom prst="rect">
            <a:avLst/>
          </a:prstGeom>
          <a:noFill/>
        </p:spPr>
        <p:txBody>
          <a:bodyPr wrap="square" rtlCol="0">
            <a:spAutoFit/>
          </a:bodyPr>
          <a:lstStyle/>
          <a:p>
            <a:r>
              <a:rPr lang="en-ZA" dirty="0"/>
              <a:t>Key principle: Owner remains accountable and involved in financial process</a:t>
            </a:r>
          </a:p>
        </p:txBody>
      </p:sp>
      <p:cxnSp>
        <p:nvCxnSpPr>
          <p:cNvPr id="16" name="Elbow Connector 15"/>
          <p:cNvCxnSpPr>
            <a:stCxn id="9" idx="1"/>
            <a:endCxn id="5" idx="1"/>
          </p:cNvCxnSpPr>
          <p:nvPr/>
        </p:nvCxnSpPr>
        <p:spPr>
          <a:xfrm rot="10800000">
            <a:off x="762917" y="2310348"/>
            <a:ext cx="12700" cy="4270404"/>
          </a:xfrm>
          <a:prstGeom prst="bentConnector3">
            <a:avLst>
              <a:gd name="adj1" fmla="val 4680000"/>
            </a:avLst>
          </a:prstGeom>
          <a:ln w="57150">
            <a:prstDash val="sys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26026" y="5445646"/>
            <a:ext cx="2863284" cy="338554"/>
          </a:xfrm>
          <a:prstGeom prst="rect">
            <a:avLst/>
          </a:prstGeom>
          <a:noFill/>
        </p:spPr>
        <p:txBody>
          <a:bodyPr wrap="none" rtlCol="0">
            <a:spAutoFit/>
          </a:bodyPr>
          <a:lstStyle/>
          <a:p>
            <a:r>
              <a:rPr lang="en-ZA" sz="1600" i="1" dirty="0">
                <a:solidFill>
                  <a:srgbClr val="FF0000"/>
                </a:solidFill>
              </a:rPr>
              <a:t>Planned – currently unfunded</a:t>
            </a:r>
            <a:endParaRPr lang="en-US" sz="1600" i="1" dirty="0">
              <a:solidFill>
                <a:srgbClr val="FF0000"/>
              </a:solidFill>
            </a:endParaRPr>
          </a:p>
        </p:txBody>
      </p:sp>
    </p:spTree>
    <p:extLst>
      <p:ext uri="{BB962C8B-B14F-4D97-AF65-F5344CB8AC3E}">
        <p14:creationId xmlns:p14="http://schemas.microsoft.com/office/powerpoint/2010/main" val="268150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201" y="4737279"/>
            <a:ext cx="10734214" cy="13027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63" fontAlgn="auto">
              <a:spcBef>
                <a:spcPts val="0"/>
              </a:spcBef>
              <a:spcAft>
                <a:spcPts val="0"/>
              </a:spcAft>
              <a:defRPr/>
            </a:pPr>
            <a:endParaRPr lang="en-US" sz="449" dirty="0">
              <a:solidFill>
                <a:srgbClr val="FFFFFF"/>
              </a:solidFill>
              <a:latin typeface="Arial"/>
            </a:endParaRPr>
          </a:p>
        </p:txBody>
      </p:sp>
      <p:graphicFrame>
        <p:nvGraphicFramePr>
          <p:cNvPr id="2" name="Diagram 1"/>
          <p:cNvGraphicFramePr/>
          <p:nvPr/>
        </p:nvGraphicFramePr>
        <p:xfrm>
          <a:off x="118481" y="4281258"/>
          <a:ext cx="10454850" cy="2225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21201" y="1788336"/>
          <a:ext cx="10688035" cy="11604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Rectangle 16"/>
          <p:cNvSpPr/>
          <p:nvPr/>
        </p:nvSpPr>
        <p:spPr>
          <a:xfrm>
            <a:off x="1889" y="4350992"/>
            <a:ext cx="10664945" cy="369012"/>
          </a:xfrm>
          <a:prstGeom prst="rect">
            <a:avLst/>
          </a:prstGeom>
          <a:solidFill>
            <a:srgbClr val="FFC00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114163" fontAlgn="auto">
              <a:spcBef>
                <a:spcPts val="0"/>
              </a:spcBef>
              <a:spcAft>
                <a:spcPts val="0"/>
              </a:spcAft>
              <a:defRPr/>
            </a:pPr>
            <a:r>
              <a:rPr lang="en-ZA" sz="1798" b="1" spc="125" dirty="0">
                <a:solidFill>
                  <a:prstClr val="white"/>
                </a:solidFill>
                <a:latin typeface="Arial"/>
                <a:ea typeface="Hand Of Sean" panose="02000500000000000000" pitchFamily="2" charset="-128"/>
                <a:cs typeface="Arial" panose="020B0604020202020204" pitchFamily="34" charset="0"/>
              </a:rPr>
              <a:t>Building the Economic Value Chain</a:t>
            </a:r>
          </a:p>
        </p:txBody>
      </p:sp>
      <p:sp>
        <p:nvSpPr>
          <p:cNvPr id="4" name="Title 3"/>
          <p:cNvSpPr>
            <a:spLocks noGrp="1"/>
          </p:cNvSpPr>
          <p:nvPr>
            <p:ph type="title" idx="4294967295"/>
          </p:nvPr>
        </p:nvSpPr>
        <p:spPr>
          <a:xfrm>
            <a:off x="674574" y="219603"/>
            <a:ext cx="10015350" cy="883568"/>
          </a:xfrm>
          <a:prstGeom prst="rect">
            <a:avLst/>
          </a:prstGeom>
        </p:spPr>
        <p:txBody>
          <a:bodyPr/>
          <a:lstStyle/>
          <a:p>
            <a:r>
              <a:rPr lang="en-ZA" dirty="0"/>
              <a:t>Value Chain Overview</a:t>
            </a:r>
          </a:p>
        </p:txBody>
      </p:sp>
      <p:sp>
        <p:nvSpPr>
          <p:cNvPr id="10" name="Rounded Rectangle 9"/>
          <p:cNvSpPr/>
          <p:nvPr/>
        </p:nvSpPr>
        <p:spPr>
          <a:xfrm>
            <a:off x="6684981" y="3205542"/>
            <a:ext cx="1864389" cy="1013189"/>
          </a:xfrm>
          <a:prstGeom prst="roundRect">
            <a:avLst/>
          </a:prstGeom>
          <a:solidFill>
            <a:srgbClr val="FFC000"/>
          </a:solidFill>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114163" fontAlgn="auto">
              <a:spcBef>
                <a:spcPts val="0"/>
              </a:spcBef>
              <a:spcAft>
                <a:spcPts val="0"/>
              </a:spcAft>
              <a:defRPr/>
            </a:pPr>
            <a:r>
              <a:rPr lang="en-US" sz="2397" dirty="0">
                <a:solidFill>
                  <a:srgbClr val="000000"/>
                </a:solidFill>
                <a:latin typeface="Arial"/>
              </a:rPr>
              <a:t>Biomass </a:t>
            </a:r>
          </a:p>
          <a:p>
            <a:pPr algn="ctr" defTabSz="114163" fontAlgn="auto">
              <a:spcBef>
                <a:spcPts val="0"/>
              </a:spcBef>
              <a:spcAft>
                <a:spcPts val="0"/>
              </a:spcAft>
              <a:defRPr/>
            </a:pPr>
            <a:r>
              <a:rPr lang="en-US" sz="2397" dirty="0">
                <a:solidFill>
                  <a:srgbClr val="000000"/>
                </a:solidFill>
                <a:latin typeface="Arial"/>
              </a:rPr>
              <a:t>Harvesting </a:t>
            </a:r>
          </a:p>
        </p:txBody>
      </p:sp>
      <p:sp>
        <p:nvSpPr>
          <p:cNvPr id="20" name="TextBox 19"/>
          <p:cNvSpPr txBox="1"/>
          <p:nvPr/>
        </p:nvSpPr>
        <p:spPr>
          <a:xfrm>
            <a:off x="1889" y="1053846"/>
            <a:ext cx="10688035" cy="36901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114163" fontAlgn="auto">
              <a:spcBef>
                <a:spcPts val="0"/>
              </a:spcBef>
              <a:spcAft>
                <a:spcPts val="0"/>
              </a:spcAft>
              <a:defRPr/>
            </a:pPr>
            <a:r>
              <a:rPr lang="en-ZA" sz="1798" b="1" spc="125" dirty="0">
                <a:solidFill>
                  <a:prstClr val="white"/>
                </a:solidFill>
                <a:latin typeface="Arial"/>
                <a:ea typeface="Hand Of Sean" panose="02000500000000000000" pitchFamily="2" charset="-128"/>
                <a:cs typeface="Arial" panose="020B0604020202020204" pitchFamily="34" charset="0"/>
              </a:rPr>
              <a:t>Restoring the Ecological Value Chain</a:t>
            </a:r>
            <a:endParaRPr lang="en-ZA" sz="1798" dirty="0">
              <a:solidFill>
                <a:prstClr val="white"/>
              </a:solidFill>
              <a:latin typeface="Arial"/>
              <a:ea typeface="Hand Of Sean" panose="02000500000000000000" pitchFamily="2" charset="-128"/>
              <a:cs typeface="Arial" panose="020B0604020202020204" pitchFamily="34" charset="0"/>
            </a:endParaRPr>
          </a:p>
        </p:txBody>
      </p:sp>
      <p:pic>
        <p:nvPicPr>
          <p:cNvPr id="11" name="Picture 10">
            <a:extLst>
              <a:ext uri="{FF2B5EF4-FFF2-40B4-BE49-F238E27FC236}">
                <a16:creationId xmlns:a16="http://schemas.microsoft.com/office/drawing/2014/main" id="{42BFAF86-BED7-424F-A356-89CA299A267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92034" y="1424292"/>
            <a:ext cx="1016377" cy="591896"/>
          </a:xfrm>
          <a:prstGeom prst="rect">
            <a:avLst/>
          </a:prstGeom>
        </p:spPr>
      </p:pic>
      <p:pic>
        <p:nvPicPr>
          <p:cNvPr id="12" name="Picture 11" descr="A picture containing text&#10;&#10;Description generated with high confidence">
            <a:extLst>
              <a:ext uri="{FF2B5EF4-FFF2-40B4-BE49-F238E27FC236}">
                <a16:creationId xmlns:a16="http://schemas.microsoft.com/office/drawing/2014/main" id="{9666D5D9-0422-4E32-826A-F39DF2E2B9C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031350" y="1410365"/>
            <a:ext cx="1171650" cy="809745"/>
          </a:xfrm>
          <a:prstGeom prst="rect">
            <a:avLst/>
          </a:prstGeom>
        </p:spPr>
      </p:pic>
      <p:pic>
        <p:nvPicPr>
          <p:cNvPr id="8" name="Picture 7">
            <a:extLst>
              <a:ext uri="{FF2B5EF4-FFF2-40B4-BE49-F238E27FC236}">
                <a16:creationId xmlns:a16="http://schemas.microsoft.com/office/drawing/2014/main" id="{2D9CBA5D-4CED-4DA2-A810-8E0B74C5206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127818" y="5136924"/>
            <a:ext cx="2436175" cy="1826239"/>
          </a:xfrm>
          <a:prstGeom prst="rect">
            <a:avLst/>
          </a:prstGeom>
        </p:spPr>
      </p:pic>
      <p:pic>
        <p:nvPicPr>
          <p:cNvPr id="7" name="Picture 6">
            <a:extLst>
              <a:ext uri="{FF2B5EF4-FFF2-40B4-BE49-F238E27FC236}">
                <a16:creationId xmlns:a16="http://schemas.microsoft.com/office/drawing/2014/main" id="{83311635-3824-A840-9CE8-B36AFBEE409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16843" y="5667050"/>
            <a:ext cx="1591173" cy="827611"/>
          </a:xfrm>
          <a:prstGeom prst="rect">
            <a:avLst/>
          </a:prstGeom>
        </p:spPr>
      </p:pic>
      <p:pic>
        <p:nvPicPr>
          <p:cNvPr id="16" name="Picture 15">
            <a:extLst>
              <a:ext uri="{FF2B5EF4-FFF2-40B4-BE49-F238E27FC236}">
                <a16:creationId xmlns:a16="http://schemas.microsoft.com/office/drawing/2014/main" id="{BA6500AD-79F8-6E4D-B3A7-B1BADBCC6E9D}"/>
              </a:ext>
            </a:extLst>
          </p:cNvPr>
          <p:cNvPicPr>
            <a:picLocks noChangeAspect="1"/>
          </p:cNvPicPr>
          <p:nvPr/>
        </p:nvPicPr>
        <p:blipFill>
          <a:blip r:embed="rId16"/>
          <a:stretch>
            <a:fillRect/>
          </a:stretch>
        </p:blipFill>
        <p:spPr>
          <a:xfrm>
            <a:off x="9053550" y="1507993"/>
            <a:ext cx="1636374" cy="614489"/>
          </a:xfrm>
          <a:prstGeom prst="ellipse">
            <a:avLst/>
          </a:prstGeom>
          <a:ln>
            <a:noFill/>
          </a:ln>
          <a:effectLst>
            <a:softEdge rad="112500"/>
          </a:effectLst>
        </p:spPr>
      </p:pic>
      <p:pic>
        <p:nvPicPr>
          <p:cNvPr id="9" name="Picture 8">
            <a:extLst>
              <a:ext uri="{FF2B5EF4-FFF2-40B4-BE49-F238E27FC236}">
                <a16:creationId xmlns:a16="http://schemas.microsoft.com/office/drawing/2014/main" id="{75443669-4BF6-8C4D-A4F4-42C24A0BB21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703485" y="1410365"/>
            <a:ext cx="1348998" cy="679495"/>
          </a:xfrm>
          <a:prstGeom prst="rect">
            <a:avLst/>
          </a:prstGeom>
        </p:spPr>
      </p:pic>
      <p:pic>
        <p:nvPicPr>
          <p:cNvPr id="18" name="Picture 17" descr="A close up of text on a black background&#10;&#10;Description generated with high confidence">
            <a:extLst>
              <a:ext uri="{FF2B5EF4-FFF2-40B4-BE49-F238E27FC236}">
                <a16:creationId xmlns:a16="http://schemas.microsoft.com/office/drawing/2014/main" id="{E1264CE8-A179-3847-97F0-E6A34DF58D1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683763" y="1418485"/>
            <a:ext cx="863495" cy="748787"/>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7834CFF1-6BFF-114D-815F-0EC16BBDEA3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91878" y="5627731"/>
            <a:ext cx="1105170" cy="793554"/>
          </a:xfrm>
          <a:prstGeom prst="rect">
            <a:avLst/>
          </a:prstGeom>
        </p:spPr>
      </p:pic>
      <p:pic>
        <p:nvPicPr>
          <p:cNvPr id="15" name="Picture 14">
            <a:extLst>
              <a:ext uri="{FF2B5EF4-FFF2-40B4-BE49-F238E27FC236}">
                <a16:creationId xmlns:a16="http://schemas.microsoft.com/office/drawing/2014/main" id="{2FCCFC6C-FCD3-444F-BE57-565F6FA04B4F}"/>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8332342" y="3392478"/>
            <a:ext cx="750044" cy="698173"/>
          </a:xfrm>
          <a:prstGeom prst="ellipse">
            <a:avLst/>
          </a:prstGeom>
          <a:ln>
            <a:noFill/>
          </a:ln>
          <a:effectLst>
            <a:softEdge rad="112500"/>
          </a:effectLst>
        </p:spPr>
      </p:pic>
      <p:pic>
        <p:nvPicPr>
          <p:cNvPr id="21" name="Picture 20">
            <a:extLst>
              <a:ext uri="{FF2B5EF4-FFF2-40B4-BE49-F238E27FC236}">
                <a16:creationId xmlns:a16="http://schemas.microsoft.com/office/drawing/2014/main" id="{A8EB8A0C-E870-2044-A92C-DA16FFB25FB5}"/>
              </a:ext>
            </a:extLst>
          </p:cNvPr>
          <p:cNvPicPr>
            <a:picLocks noChangeAspect="1"/>
          </p:cNvPicPr>
          <p:nvPr/>
        </p:nvPicPr>
        <p:blipFill>
          <a:blip r:embed="rId21"/>
          <a:stretch>
            <a:fillRect/>
          </a:stretch>
        </p:blipFill>
        <p:spPr>
          <a:xfrm>
            <a:off x="9276549" y="2702756"/>
            <a:ext cx="1190376" cy="640675"/>
          </a:xfrm>
          <a:prstGeom prst="rect">
            <a:avLst/>
          </a:prstGeom>
          <a:ln>
            <a:noFill/>
          </a:ln>
          <a:effectLst>
            <a:softEdge rad="112500"/>
          </a:effectLst>
        </p:spPr>
      </p:pic>
      <p:pic>
        <p:nvPicPr>
          <p:cNvPr id="22" name="Picture 21">
            <a:extLst>
              <a:ext uri="{FF2B5EF4-FFF2-40B4-BE49-F238E27FC236}">
                <a16:creationId xmlns:a16="http://schemas.microsoft.com/office/drawing/2014/main" id="{047E489F-8A10-E645-BBDD-08F949DA5B39}"/>
              </a:ext>
            </a:extLst>
          </p:cNvPr>
          <p:cNvPicPr>
            <a:picLocks noChangeAspect="1"/>
          </p:cNvPicPr>
          <p:nvPr/>
        </p:nvPicPr>
        <p:blipFill>
          <a:blip r:embed="rId22"/>
          <a:stretch>
            <a:fillRect/>
          </a:stretch>
        </p:blipFill>
        <p:spPr>
          <a:xfrm>
            <a:off x="5853733" y="3302779"/>
            <a:ext cx="1032650" cy="837748"/>
          </a:xfrm>
          <a:prstGeom prst="ellipse">
            <a:avLst/>
          </a:prstGeom>
          <a:ln>
            <a:noFill/>
          </a:ln>
          <a:effectLst>
            <a:softEdge rad="112500"/>
          </a:effectLst>
        </p:spPr>
      </p:pic>
      <p:grpSp>
        <p:nvGrpSpPr>
          <p:cNvPr id="23" name="Group 22">
            <a:extLst>
              <a:ext uri="{FF2B5EF4-FFF2-40B4-BE49-F238E27FC236}">
                <a16:creationId xmlns:a16="http://schemas.microsoft.com/office/drawing/2014/main" id="{5B9B226A-368A-194E-84DE-8224CB354E4D}"/>
              </a:ext>
            </a:extLst>
          </p:cNvPr>
          <p:cNvGrpSpPr/>
          <p:nvPr/>
        </p:nvGrpSpPr>
        <p:grpSpPr>
          <a:xfrm>
            <a:off x="8670072" y="5072579"/>
            <a:ext cx="2182623" cy="2199503"/>
            <a:chOff x="25451298" y="11362087"/>
            <a:chExt cx="8744120" cy="8811748"/>
          </a:xfrm>
        </p:grpSpPr>
        <p:pic>
          <p:nvPicPr>
            <p:cNvPr id="24" name="Picture 23">
              <a:extLst>
                <a:ext uri="{FF2B5EF4-FFF2-40B4-BE49-F238E27FC236}">
                  <a16:creationId xmlns:a16="http://schemas.microsoft.com/office/drawing/2014/main" id="{C1DC30CA-9309-DC43-A34D-49D277CF216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5451298" y="11362087"/>
              <a:ext cx="8744120" cy="8811748"/>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C942664D-E7E0-FE4D-8EBD-883D07512DC3}"/>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28157365" y="13341925"/>
              <a:ext cx="4488707" cy="3942257"/>
            </a:xfrm>
            <a:prstGeom prst="rect">
              <a:avLst/>
            </a:prstGeom>
          </p:spPr>
        </p:pic>
      </p:grpSp>
      <p:pic>
        <p:nvPicPr>
          <p:cNvPr id="28" name="Picture 27">
            <a:extLst>
              <a:ext uri="{FF2B5EF4-FFF2-40B4-BE49-F238E27FC236}">
                <a16:creationId xmlns:a16="http://schemas.microsoft.com/office/drawing/2014/main" id="{D2909809-5A1B-6D4F-A13C-5DE120C12D03}"/>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886383" y="5470601"/>
            <a:ext cx="505207" cy="904520"/>
          </a:xfrm>
          <a:prstGeom prst="rect">
            <a:avLst/>
          </a:prstGeom>
        </p:spPr>
      </p:pic>
      <p:pic>
        <p:nvPicPr>
          <p:cNvPr id="29" name="Picture 28">
            <a:extLst>
              <a:ext uri="{FF2B5EF4-FFF2-40B4-BE49-F238E27FC236}">
                <a16:creationId xmlns:a16="http://schemas.microsoft.com/office/drawing/2014/main" id="{71A5300D-5600-824F-8134-853292D66C98}"/>
              </a:ext>
            </a:extLst>
          </p:cNvPr>
          <p:cNvPicPr>
            <a:picLocks noChangeAspect="1"/>
          </p:cNvPicPr>
          <p:nvPr/>
        </p:nvPicPr>
        <p:blipFill>
          <a:blip r:embed="rId26"/>
          <a:stretch>
            <a:fillRect/>
          </a:stretch>
        </p:blipFill>
        <p:spPr>
          <a:xfrm>
            <a:off x="7488594" y="5679909"/>
            <a:ext cx="843748" cy="741376"/>
          </a:xfrm>
          <a:prstGeom prst="ellipse">
            <a:avLst/>
          </a:prstGeom>
          <a:ln>
            <a:noFill/>
          </a:ln>
          <a:effectLst>
            <a:softEdge rad="112500"/>
          </a:effectLst>
        </p:spPr>
      </p:pic>
      <p:pic>
        <p:nvPicPr>
          <p:cNvPr id="30" name="Picture 29">
            <a:extLst>
              <a:ext uri="{FF2B5EF4-FFF2-40B4-BE49-F238E27FC236}">
                <a16:creationId xmlns:a16="http://schemas.microsoft.com/office/drawing/2014/main" id="{5852B38F-A8BB-4F47-8AF0-8FF87FFD7975}"/>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rot="164973">
            <a:off x="7164234" y="5827239"/>
            <a:ext cx="641183" cy="539156"/>
          </a:xfrm>
          <a:prstGeom prst="rect">
            <a:avLst/>
          </a:prstGeom>
        </p:spPr>
      </p:pic>
      <p:pic>
        <p:nvPicPr>
          <p:cNvPr id="31" name="Picture 30">
            <a:extLst>
              <a:ext uri="{FF2B5EF4-FFF2-40B4-BE49-F238E27FC236}">
                <a16:creationId xmlns:a16="http://schemas.microsoft.com/office/drawing/2014/main" id="{880F737B-B80D-9146-8BE1-FB0F58F6343F}"/>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rot="5400000">
            <a:off x="7326549" y="2828049"/>
            <a:ext cx="641183" cy="539156"/>
          </a:xfrm>
          <a:prstGeom prst="rect">
            <a:avLst/>
          </a:prstGeom>
        </p:spPr>
      </p:pic>
    </p:spTree>
    <p:extLst>
      <p:ext uri="{BB962C8B-B14F-4D97-AF65-F5344CB8AC3E}">
        <p14:creationId xmlns:p14="http://schemas.microsoft.com/office/powerpoint/2010/main" val="1499374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07811C-BD40-4231-9183-3819C63AFC56}"/>
              </a:ext>
            </a:extLst>
          </p:cNvPr>
          <p:cNvSpPr>
            <a:spLocks noGrp="1"/>
          </p:cNvSpPr>
          <p:nvPr>
            <p:ph type="title"/>
          </p:nvPr>
        </p:nvSpPr>
        <p:spPr/>
        <p:txBody>
          <a:bodyPr/>
          <a:lstStyle/>
          <a:p>
            <a:r>
              <a:rPr lang="en-ZA" dirty="0"/>
              <a:t>Working session</a:t>
            </a:r>
          </a:p>
        </p:txBody>
      </p:sp>
      <p:sp>
        <p:nvSpPr>
          <p:cNvPr id="5" name="Text Placeholder 4">
            <a:extLst>
              <a:ext uri="{FF2B5EF4-FFF2-40B4-BE49-F238E27FC236}">
                <a16:creationId xmlns:a16="http://schemas.microsoft.com/office/drawing/2014/main" id="{B4FF19C3-8B30-4A43-B87F-2DDB33C56964}"/>
              </a:ext>
            </a:extLst>
          </p:cNvPr>
          <p:cNvSpPr>
            <a:spLocks noGrp="1"/>
          </p:cNvSpPr>
          <p:nvPr>
            <p:ph type="body" sz="quarter" idx="10"/>
          </p:nvPr>
        </p:nvSpPr>
        <p:spPr/>
        <p:txBody>
          <a:bodyPr/>
          <a:lstStyle/>
          <a:p>
            <a:r>
              <a:rPr lang="en-ZA" dirty="0"/>
              <a:t>Afternoon</a:t>
            </a:r>
          </a:p>
        </p:txBody>
      </p:sp>
    </p:spTree>
    <p:extLst>
      <p:ext uri="{BB962C8B-B14F-4D97-AF65-F5344CB8AC3E}">
        <p14:creationId xmlns:p14="http://schemas.microsoft.com/office/powerpoint/2010/main" val="39396123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Agenda</a:t>
            </a:r>
            <a:endParaRPr lang="en-US" dirty="0"/>
          </a:p>
        </p:txBody>
      </p:sp>
      <p:sp>
        <p:nvSpPr>
          <p:cNvPr id="3" name="Content Placeholder 2"/>
          <p:cNvSpPr>
            <a:spLocks noGrp="1"/>
          </p:cNvSpPr>
          <p:nvPr>
            <p:ph idx="1"/>
          </p:nvPr>
        </p:nvSpPr>
        <p:spPr/>
        <p:txBody>
          <a:bodyPr>
            <a:normAutofit lnSpcReduction="10000"/>
          </a:bodyPr>
          <a:lstStyle/>
          <a:p>
            <a:r>
              <a:rPr lang="en-ZA" dirty="0"/>
              <a:t>Revisit the Theory of Change</a:t>
            </a:r>
          </a:p>
          <a:p>
            <a:r>
              <a:rPr lang="en-ZA" dirty="0"/>
              <a:t>Objectives for uMzimvubu ‘First 15’ Pilot</a:t>
            </a:r>
          </a:p>
          <a:p>
            <a:r>
              <a:rPr lang="en-ZA" dirty="0"/>
              <a:t>Recruiting details</a:t>
            </a:r>
          </a:p>
          <a:p>
            <a:pPr lvl="1"/>
            <a:r>
              <a:rPr lang="en-ZA" dirty="0"/>
              <a:t>Criteria</a:t>
            </a:r>
          </a:p>
          <a:p>
            <a:pPr lvl="1"/>
            <a:r>
              <a:rPr lang="en-ZA" dirty="0"/>
              <a:t>Recommendations</a:t>
            </a:r>
          </a:p>
          <a:p>
            <a:pPr lvl="1"/>
            <a:r>
              <a:rPr lang="en-ZA" dirty="0"/>
              <a:t>Logistics</a:t>
            </a:r>
          </a:p>
          <a:p>
            <a:r>
              <a:rPr lang="en-ZA" dirty="0"/>
              <a:t>Programme execution: </a:t>
            </a:r>
          </a:p>
          <a:p>
            <a:pPr lvl="1"/>
            <a:r>
              <a:rPr lang="en-ZA" dirty="0"/>
              <a:t>how shall we collaborate?</a:t>
            </a:r>
          </a:p>
          <a:p>
            <a:pPr lvl="1"/>
            <a:r>
              <a:rPr lang="en-ZA" dirty="0"/>
              <a:t>Where best to locate training sessions?</a:t>
            </a:r>
          </a:p>
          <a:p>
            <a:pPr lvl="1"/>
            <a:r>
              <a:rPr lang="en-ZA" dirty="0"/>
              <a:t>What practical local support shall we put in place?</a:t>
            </a:r>
          </a:p>
          <a:p>
            <a:pPr lvl="1"/>
            <a:endParaRPr lang="en-US" dirty="0"/>
          </a:p>
        </p:txBody>
      </p:sp>
    </p:spTree>
    <p:extLst>
      <p:ext uri="{BB962C8B-B14F-4D97-AF65-F5344CB8AC3E}">
        <p14:creationId xmlns:p14="http://schemas.microsoft.com/office/powerpoint/2010/main" val="38145478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A12CDC2-39A7-47C8-B56C-448B5C80426F}"/>
              </a:ext>
            </a:extLst>
          </p:cNvPr>
          <p:cNvSpPr/>
          <p:nvPr/>
        </p:nvSpPr>
        <p:spPr>
          <a:xfrm>
            <a:off x="0" y="751037"/>
            <a:ext cx="10684259" cy="6808638"/>
          </a:xfrm>
          <a:prstGeom prst="rect">
            <a:avLst/>
          </a:prstGeom>
          <a:effectLst>
            <a:outerShdw blurRad="101600" dist="50800" dir="5400000" sx="101000" sy="101000" algn="t" rotWithShape="0">
              <a:prstClr val="black">
                <a:alpha val="5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sp>
        <p:nvSpPr>
          <p:cNvPr id="146" name="Freeform: Shape 145"/>
          <p:cNvSpPr/>
          <p:nvPr/>
        </p:nvSpPr>
        <p:spPr>
          <a:xfrm>
            <a:off x="597944" y="3263276"/>
            <a:ext cx="9819450" cy="3672319"/>
          </a:xfrm>
          <a:custGeom>
            <a:avLst/>
            <a:gdLst>
              <a:gd name="connsiteX0" fmla="*/ 4575899 w 40636825"/>
              <a:gd name="connsiteY0" fmla="*/ 207 h 9472183"/>
              <a:gd name="connsiteX1" fmla="*/ 5045457 w 40636825"/>
              <a:gd name="connsiteY1" fmla="*/ 23383 h 9472183"/>
              <a:gd name="connsiteX2" fmla="*/ 9064373 w 40636825"/>
              <a:gd name="connsiteY2" fmla="*/ 1199039 h 9472183"/>
              <a:gd name="connsiteX3" fmla="*/ 12165924 w 40636825"/>
              <a:gd name="connsiteY3" fmla="*/ 1808639 h 9472183"/>
              <a:gd name="connsiteX4" fmla="*/ 14350120 w 40636825"/>
              <a:gd name="connsiteY4" fmla="*/ 2766583 h 9472183"/>
              <a:gd name="connsiteX5" fmla="*/ 17801143 w 40636825"/>
              <a:gd name="connsiteY5" fmla="*/ 4769551 h 9472183"/>
              <a:gd name="connsiteX6" fmla="*/ 23698463 w 40636825"/>
              <a:gd name="connsiteY6" fmla="*/ 4638923 h 9472183"/>
              <a:gd name="connsiteX7" fmla="*/ 27236859 w 40636825"/>
              <a:gd name="connsiteY7" fmla="*/ 5030811 h 9472183"/>
              <a:gd name="connsiteX8" fmla="*/ 32697337 w 40636825"/>
              <a:gd name="connsiteY8" fmla="*/ 4508295 h 9472183"/>
              <a:gd name="connsiteX9" fmla="*/ 37371513 w 40636825"/>
              <a:gd name="connsiteY9" fmla="*/ 3289095 h 9472183"/>
              <a:gd name="connsiteX10" fmla="*/ 40481137 w 40636825"/>
              <a:gd name="connsiteY10" fmla="*/ 1403289 h 9472183"/>
              <a:gd name="connsiteX11" fmla="*/ 40636825 w 40636825"/>
              <a:gd name="connsiteY11" fmla="*/ 1310823 h 9472183"/>
              <a:gd name="connsiteX12" fmla="*/ 40636825 w 40636825"/>
              <a:gd name="connsiteY12" fmla="*/ 9472183 h 9472183"/>
              <a:gd name="connsiteX13" fmla="*/ 0 w 40636825"/>
              <a:gd name="connsiteY13" fmla="*/ 9472183 h 9472183"/>
              <a:gd name="connsiteX14" fmla="*/ 0 w 40636825"/>
              <a:gd name="connsiteY14" fmla="*/ 896771 h 9472183"/>
              <a:gd name="connsiteX15" fmla="*/ 6072 w 40636825"/>
              <a:gd name="connsiteY15" fmla="*/ 894875 h 9472183"/>
              <a:gd name="connsiteX16" fmla="*/ 1463381 w 40636825"/>
              <a:gd name="connsiteY16" fmla="*/ 502351 h 9472183"/>
              <a:gd name="connsiteX17" fmla="*/ 4575899 w 40636825"/>
              <a:gd name="connsiteY17" fmla="*/ 207 h 9472183"/>
              <a:gd name="connsiteX0" fmla="*/ 4575899 w 40636825"/>
              <a:gd name="connsiteY0" fmla="*/ 207 h 9472183"/>
              <a:gd name="connsiteX1" fmla="*/ 5045457 w 40636825"/>
              <a:gd name="connsiteY1" fmla="*/ 23383 h 9472183"/>
              <a:gd name="connsiteX2" fmla="*/ 9064373 w 40636825"/>
              <a:gd name="connsiteY2" fmla="*/ 1199039 h 9472183"/>
              <a:gd name="connsiteX3" fmla="*/ 12165924 w 40636825"/>
              <a:gd name="connsiteY3" fmla="*/ 1808639 h 9472183"/>
              <a:gd name="connsiteX4" fmla="*/ 14350120 w 40636825"/>
              <a:gd name="connsiteY4" fmla="*/ 2766583 h 9472183"/>
              <a:gd name="connsiteX5" fmla="*/ 17801143 w 40636825"/>
              <a:gd name="connsiteY5" fmla="*/ 4769551 h 9472183"/>
              <a:gd name="connsiteX6" fmla="*/ 23698463 w 40636825"/>
              <a:gd name="connsiteY6" fmla="*/ 4638923 h 9472183"/>
              <a:gd name="connsiteX7" fmla="*/ 27236859 w 40636825"/>
              <a:gd name="connsiteY7" fmla="*/ 5030811 h 9472183"/>
              <a:gd name="connsiteX8" fmla="*/ 32697337 w 40636825"/>
              <a:gd name="connsiteY8" fmla="*/ 4508295 h 9472183"/>
              <a:gd name="connsiteX9" fmla="*/ 36468936 w 40636825"/>
              <a:gd name="connsiteY9" fmla="*/ 2873459 h 9472183"/>
              <a:gd name="connsiteX10" fmla="*/ 40481137 w 40636825"/>
              <a:gd name="connsiteY10" fmla="*/ 1403289 h 9472183"/>
              <a:gd name="connsiteX11" fmla="*/ 40636825 w 40636825"/>
              <a:gd name="connsiteY11" fmla="*/ 1310823 h 9472183"/>
              <a:gd name="connsiteX12" fmla="*/ 40636825 w 40636825"/>
              <a:gd name="connsiteY12" fmla="*/ 9472183 h 9472183"/>
              <a:gd name="connsiteX13" fmla="*/ 0 w 40636825"/>
              <a:gd name="connsiteY13" fmla="*/ 9472183 h 9472183"/>
              <a:gd name="connsiteX14" fmla="*/ 0 w 40636825"/>
              <a:gd name="connsiteY14" fmla="*/ 896771 h 9472183"/>
              <a:gd name="connsiteX15" fmla="*/ 6072 w 40636825"/>
              <a:gd name="connsiteY15" fmla="*/ 894875 h 9472183"/>
              <a:gd name="connsiteX16" fmla="*/ 1463381 w 40636825"/>
              <a:gd name="connsiteY16" fmla="*/ 502351 h 9472183"/>
              <a:gd name="connsiteX17" fmla="*/ 4575899 w 40636825"/>
              <a:gd name="connsiteY17" fmla="*/ 207 h 9472183"/>
              <a:gd name="connsiteX0" fmla="*/ 4612807 w 40673733"/>
              <a:gd name="connsiteY0" fmla="*/ 4802657 h 14274633"/>
              <a:gd name="connsiteX1" fmla="*/ 5082365 w 40673733"/>
              <a:gd name="connsiteY1" fmla="*/ 4825833 h 14274633"/>
              <a:gd name="connsiteX2" fmla="*/ 9101281 w 40673733"/>
              <a:gd name="connsiteY2" fmla="*/ 6001489 h 14274633"/>
              <a:gd name="connsiteX3" fmla="*/ 12202832 w 40673733"/>
              <a:gd name="connsiteY3" fmla="*/ 6611089 h 14274633"/>
              <a:gd name="connsiteX4" fmla="*/ 14387028 w 40673733"/>
              <a:gd name="connsiteY4" fmla="*/ 7569033 h 14274633"/>
              <a:gd name="connsiteX5" fmla="*/ 17838051 w 40673733"/>
              <a:gd name="connsiteY5" fmla="*/ 9572001 h 14274633"/>
              <a:gd name="connsiteX6" fmla="*/ 23735371 w 40673733"/>
              <a:gd name="connsiteY6" fmla="*/ 9441373 h 14274633"/>
              <a:gd name="connsiteX7" fmla="*/ 27273767 w 40673733"/>
              <a:gd name="connsiteY7" fmla="*/ 9833261 h 14274633"/>
              <a:gd name="connsiteX8" fmla="*/ 32734245 w 40673733"/>
              <a:gd name="connsiteY8" fmla="*/ 9310745 h 14274633"/>
              <a:gd name="connsiteX9" fmla="*/ 36505844 w 40673733"/>
              <a:gd name="connsiteY9" fmla="*/ 7675909 h 14274633"/>
              <a:gd name="connsiteX10" fmla="*/ 40518045 w 40673733"/>
              <a:gd name="connsiteY10" fmla="*/ 6205739 h 14274633"/>
              <a:gd name="connsiteX11" fmla="*/ 40673733 w 40673733"/>
              <a:gd name="connsiteY11" fmla="*/ 6113273 h 14274633"/>
              <a:gd name="connsiteX12" fmla="*/ 40673733 w 40673733"/>
              <a:gd name="connsiteY12" fmla="*/ 14274633 h 14274633"/>
              <a:gd name="connsiteX13" fmla="*/ 36908 w 40673733"/>
              <a:gd name="connsiteY13" fmla="*/ 14274633 h 14274633"/>
              <a:gd name="connsiteX14" fmla="*/ 36908 w 40673733"/>
              <a:gd name="connsiteY14" fmla="*/ 5699221 h 14274633"/>
              <a:gd name="connsiteX15" fmla="*/ 0 w 40673733"/>
              <a:gd name="connsiteY15" fmla="*/ 3107 h 14274633"/>
              <a:gd name="connsiteX16" fmla="*/ 1500289 w 40673733"/>
              <a:gd name="connsiteY16" fmla="*/ 5304801 h 14274633"/>
              <a:gd name="connsiteX17" fmla="*/ 4612807 w 40673733"/>
              <a:gd name="connsiteY17" fmla="*/ 4802657 h 14274633"/>
              <a:gd name="connsiteX0" fmla="*/ 4612807 w 40673733"/>
              <a:gd name="connsiteY0" fmla="*/ 4844198 h 14316174"/>
              <a:gd name="connsiteX1" fmla="*/ 5082365 w 40673733"/>
              <a:gd name="connsiteY1" fmla="*/ 4867374 h 14316174"/>
              <a:gd name="connsiteX2" fmla="*/ 9101281 w 40673733"/>
              <a:gd name="connsiteY2" fmla="*/ 6043030 h 14316174"/>
              <a:gd name="connsiteX3" fmla="*/ 12202832 w 40673733"/>
              <a:gd name="connsiteY3" fmla="*/ 6652630 h 14316174"/>
              <a:gd name="connsiteX4" fmla="*/ 14387028 w 40673733"/>
              <a:gd name="connsiteY4" fmla="*/ 7610574 h 14316174"/>
              <a:gd name="connsiteX5" fmla="*/ 17838051 w 40673733"/>
              <a:gd name="connsiteY5" fmla="*/ 9613542 h 14316174"/>
              <a:gd name="connsiteX6" fmla="*/ 23735371 w 40673733"/>
              <a:gd name="connsiteY6" fmla="*/ 9482914 h 14316174"/>
              <a:gd name="connsiteX7" fmla="*/ 27273767 w 40673733"/>
              <a:gd name="connsiteY7" fmla="*/ 9874802 h 14316174"/>
              <a:gd name="connsiteX8" fmla="*/ 32734245 w 40673733"/>
              <a:gd name="connsiteY8" fmla="*/ 9352286 h 14316174"/>
              <a:gd name="connsiteX9" fmla="*/ 36505844 w 40673733"/>
              <a:gd name="connsiteY9" fmla="*/ 7717450 h 14316174"/>
              <a:gd name="connsiteX10" fmla="*/ 40518045 w 40673733"/>
              <a:gd name="connsiteY10" fmla="*/ 6247280 h 14316174"/>
              <a:gd name="connsiteX11" fmla="*/ 40673733 w 40673733"/>
              <a:gd name="connsiteY11" fmla="*/ 6154814 h 14316174"/>
              <a:gd name="connsiteX12" fmla="*/ 40673733 w 40673733"/>
              <a:gd name="connsiteY12" fmla="*/ 14316174 h 14316174"/>
              <a:gd name="connsiteX13" fmla="*/ 36908 w 40673733"/>
              <a:gd name="connsiteY13" fmla="*/ 14316174 h 14316174"/>
              <a:gd name="connsiteX14" fmla="*/ 36908 w 40673733"/>
              <a:gd name="connsiteY14" fmla="*/ 5740762 h 14316174"/>
              <a:gd name="connsiteX15" fmla="*/ 0 w 40673733"/>
              <a:gd name="connsiteY15" fmla="*/ 3085 h 14316174"/>
              <a:gd name="connsiteX16" fmla="*/ 1500289 w 40673733"/>
              <a:gd name="connsiteY16" fmla="*/ 5346342 h 14316174"/>
              <a:gd name="connsiteX17" fmla="*/ 4612807 w 40673733"/>
              <a:gd name="connsiteY17" fmla="*/ 4844198 h 14316174"/>
              <a:gd name="connsiteX0" fmla="*/ 4575899 w 40636825"/>
              <a:gd name="connsiteY0" fmla="*/ 4802657 h 14274633"/>
              <a:gd name="connsiteX1" fmla="*/ 5045457 w 40636825"/>
              <a:gd name="connsiteY1" fmla="*/ 4825833 h 14274633"/>
              <a:gd name="connsiteX2" fmla="*/ 9064373 w 40636825"/>
              <a:gd name="connsiteY2" fmla="*/ 6001489 h 14274633"/>
              <a:gd name="connsiteX3" fmla="*/ 12165924 w 40636825"/>
              <a:gd name="connsiteY3" fmla="*/ 6611089 h 14274633"/>
              <a:gd name="connsiteX4" fmla="*/ 14350120 w 40636825"/>
              <a:gd name="connsiteY4" fmla="*/ 7569033 h 14274633"/>
              <a:gd name="connsiteX5" fmla="*/ 17801143 w 40636825"/>
              <a:gd name="connsiteY5" fmla="*/ 9572001 h 14274633"/>
              <a:gd name="connsiteX6" fmla="*/ 23698463 w 40636825"/>
              <a:gd name="connsiteY6" fmla="*/ 9441373 h 14274633"/>
              <a:gd name="connsiteX7" fmla="*/ 27236859 w 40636825"/>
              <a:gd name="connsiteY7" fmla="*/ 9833261 h 14274633"/>
              <a:gd name="connsiteX8" fmla="*/ 32697337 w 40636825"/>
              <a:gd name="connsiteY8" fmla="*/ 9310745 h 14274633"/>
              <a:gd name="connsiteX9" fmla="*/ 36468936 w 40636825"/>
              <a:gd name="connsiteY9" fmla="*/ 7675909 h 14274633"/>
              <a:gd name="connsiteX10" fmla="*/ 40481137 w 40636825"/>
              <a:gd name="connsiteY10" fmla="*/ 6205739 h 14274633"/>
              <a:gd name="connsiteX11" fmla="*/ 40636825 w 40636825"/>
              <a:gd name="connsiteY11" fmla="*/ 6113273 h 14274633"/>
              <a:gd name="connsiteX12" fmla="*/ 40636825 w 40636825"/>
              <a:gd name="connsiteY12" fmla="*/ 14274633 h 14274633"/>
              <a:gd name="connsiteX13" fmla="*/ 0 w 40636825"/>
              <a:gd name="connsiteY13" fmla="*/ 14274633 h 14274633"/>
              <a:gd name="connsiteX14" fmla="*/ 0 w 40636825"/>
              <a:gd name="connsiteY14" fmla="*/ 5699221 h 14274633"/>
              <a:gd name="connsiteX15" fmla="*/ 92032 w 40636825"/>
              <a:gd name="connsiteY15" fmla="*/ 3108 h 14274633"/>
              <a:gd name="connsiteX16" fmla="*/ 1463381 w 40636825"/>
              <a:gd name="connsiteY16" fmla="*/ 5304801 h 14274633"/>
              <a:gd name="connsiteX17" fmla="*/ 4575899 w 40636825"/>
              <a:gd name="connsiteY17" fmla="*/ 4802657 h 14274633"/>
              <a:gd name="connsiteX0" fmla="*/ 4575899 w 40636825"/>
              <a:gd name="connsiteY0" fmla="*/ 4802657 h 14274633"/>
              <a:gd name="connsiteX1" fmla="*/ 5045457 w 40636825"/>
              <a:gd name="connsiteY1" fmla="*/ 4825833 h 14274633"/>
              <a:gd name="connsiteX2" fmla="*/ 9064373 w 40636825"/>
              <a:gd name="connsiteY2" fmla="*/ 6001489 h 14274633"/>
              <a:gd name="connsiteX3" fmla="*/ 12165924 w 40636825"/>
              <a:gd name="connsiteY3" fmla="*/ 6611089 h 14274633"/>
              <a:gd name="connsiteX4" fmla="*/ 14350120 w 40636825"/>
              <a:gd name="connsiteY4" fmla="*/ 7569033 h 14274633"/>
              <a:gd name="connsiteX5" fmla="*/ 17801143 w 40636825"/>
              <a:gd name="connsiteY5" fmla="*/ 9572001 h 14274633"/>
              <a:gd name="connsiteX6" fmla="*/ 23698463 w 40636825"/>
              <a:gd name="connsiteY6" fmla="*/ 9441373 h 14274633"/>
              <a:gd name="connsiteX7" fmla="*/ 27236859 w 40636825"/>
              <a:gd name="connsiteY7" fmla="*/ 9833261 h 14274633"/>
              <a:gd name="connsiteX8" fmla="*/ 32697337 w 40636825"/>
              <a:gd name="connsiteY8" fmla="*/ 9310745 h 14274633"/>
              <a:gd name="connsiteX9" fmla="*/ 36468936 w 40636825"/>
              <a:gd name="connsiteY9" fmla="*/ 7675909 h 14274633"/>
              <a:gd name="connsiteX10" fmla="*/ 40481137 w 40636825"/>
              <a:gd name="connsiteY10" fmla="*/ 6205739 h 14274633"/>
              <a:gd name="connsiteX11" fmla="*/ 40636825 w 40636825"/>
              <a:gd name="connsiteY11" fmla="*/ 6113273 h 14274633"/>
              <a:gd name="connsiteX12" fmla="*/ 40636825 w 40636825"/>
              <a:gd name="connsiteY12" fmla="*/ 14274633 h 14274633"/>
              <a:gd name="connsiteX13" fmla="*/ 0 w 40636825"/>
              <a:gd name="connsiteY13" fmla="*/ 14274633 h 14274633"/>
              <a:gd name="connsiteX14" fmla="*/ 0 w 40636825"/>
              <a:gd name="connsiteY14" fmla="*/ 5699221 h 14274633"/>
              <a:gd name="connsiteX15" fmla="*/ 49051 w 40636825"/>
              <a:gd name="connsiteY15" fmla="*/ 3108 h 14274633"/>
              <a:gd name="connsiteX16" fmla="*/ 1463381 w 40636825"/>
              <a:gd name="connsiteY16" fmla="*/ 5304801 h 14274633"/>
              <a:gd name="connsiteX17" fmla="*/ 4575899 w 40636825"/>
              <a:gd name="connsiteY17" fmla="*/ 4802657 h 14274633"/>
              <a:gd name="connsiteX0" fmla="*/ 4575899 w 40636825"/>
              <a:gd name="connsiteY0" fmla="*/ 4949675 h 14421651"/>
              <a:gd name="connsiteX1" fmla="*/ 5045457 w 40636825"/>
              <a:gd name="connsiteY1" fmla="*/ 4972851 h 14421651"/>
              <a:gd name="connsiteX2" fmla="*/ 9064373 w 40636825"/>
              <a:gd name="connsiteY2" fmla="*/ 6148507 h 14421651"/>
              <a:gd name="connsiteX3" fmla="*/ 12165924 w 40636825"/>
              <a:gd name="connsiteY3" fmla="*/ 6758107 h 14421651"/>
              <a:gd name="connsiteX4" fmla="*/ 14350120 w 40636825"/>
              <a:gd name="connsiteY4" fmla="*/ 7716051 h 14421651"/>
              <a:gd name="connsiteX5" fmla="*/ 17801143 w 40636825"/>
              <a:gd name="connsiteY5" fmla="*/ 9719019 h 14421651"/>
              <a:gd name="connsiteX6" fmla="*/ 23698463 w 40636825"/>
              <a:gd name="connsiteY6" fmla="*/ 9588391 h 14421651"/>
              <a:gd name="connsiteX7" fmla="*/ 27236859 w 40636825"/>
              <a:gd name="connsiteY7" fmla="*/ 9980279 h 14421651"/>
              <a:gd name="connsiteX8" fmla="*/ 32697337 w 40636825"/>
              <a:gd name="connsiteY8" fmla="*/ 9457763 h 14421651"/>
              <a:gd name="connsiteX9" fmla="*/ 36468936 w 40636825"/>
              <a:gd name="connsiteY9" fmla="*/ 7822927 h 14421651"/>
              <a:gd name="connsiteX10" fmla="*/ 40481137 w 40636825"/>
              <a:gd name="connsiteY10" fmla="*/ 6352757 h 14421651"/>
              <a:gd name="connsiteX11" fmla="*/ 40636825 w 40636825"/>
              <a:gd name="connsiteY11" fmla="*/ 6260291 h 14421651"/>
              <a:gd name="connsiteX12" fmla="*/ 40636825 w 40636825"/>
              <a:gd name="connsiteY12" fmla="*/ 14421651 h 14421651"/>
              <a:gd name="connsiteX13" fmla="*/ 0 w 40636825"/>
              <a:gd name="connsiteY13" fmla="*/ 14421651 h 14421651"/>
              <a:gd name="connsiteX14" fmla="*/ 0 w 40636825"/>
              <a:gd name="connsiteY14" fmla="*/ 5846239 h 14421651"/>
              <a:gd name="connsiteX15" fmla="*/ 49051 w 40636825"/>
              <a:gd name="connsiteY15" fmla="*/ 150126 h 14421651"/>
              <a:gd name="connsiteX16" fmla="*/ 3956218 w 40636825"/>
              <a:gd name="connsiteY16" fmla="*/ 6983 h 14421651"/>
              <a:gd name="connsiteX17" fmla="*/ 4575899 w 40636825"/>
              <a:gd name="connsiteY17" fmla="*/ 4949675 h 14421651"/>
              <a:gd name="connsiteX0" fmla="*/ 7369595 w 40636825"/>
              <a:gd name="connsiteY0" fmla="*/ 499133 h 14459982"/>
              <a:gd name="connsiteX1" fmla="*/ 5045457 w 40636825"/>
              <a:gd name="connsiteY1" fmla="*/ 5011182 h 14459982"/>
              <a:gd name="connsiteX2" fmla="*/ 9064373 w 40636825"/>
              <a:gd name="connsiteY2" fmla="*/ 6186838 h 14459982"/>
              <a:gd name="connsiteX3" fmla="*/ 12165924 w 40636825"/>
              <a:gd name="connsiteY3" fmla="*/ 6796438 h 14459982"/>
              <a:gd name="connsiteX4" fmla="*/ 14350120 w 40636825"/>
              <a:gd name="connsiteY4" fmla="*/ 7754382 h 14459982"/>
              <a:gd name="connsiteX5" fmla="*/ 17801143 w 40636825"/>
              <a:gd name="connsiteY5" fmla="*/ 9757350 h 14459982"/>
              <a:gd name="connsiteX6" fmla="*/ 23698463 w 40636825"/>
              <a:gd name="connsiteY6" fmla="*/ 9626722 h 14459982"/>
              <a:gd name="connsiteX7" fmla="*/ 27236859 w 40636825"/>
              <a:gd name="connsiteY7" fmla="*/ 10018610 h 14459982"/>
              <a:gd name="connsiteX8" fmla="*/ 32697337 w 40636825"/>
              <a:gd name="connsiteY8" fmla="*/ 9496094 h 14459982"/>
              <a:gd name="connsiteX9" fmla="*/ 36468936 w 40636825"/>
              <a:gd name="connsiteY9" fmla="*/ 7861258 h 14459982"/>
              <a:gd name="connsiteX10" fmla="*/ 40481137 w 40636825"/>
              <a:gd name="connsiteY10" fmla="*/ 6391088 h 14459982"/>
              <a:gd name="connsiteX11" fmla="*/ 40636825 w 40636825"/>
              <a:gd name="connsiteY11" fmla="*/ 6298622 h 14459982"/>
              <a:gd name="connsiteX12" fmla="*/ 40636825 w 40636825"/>
              <a:gd name="connsiteY12" fmla="*/ 14459982 h 14459982"/>
              <a:gd name="connsiteX13" fmla="*/ 0 w 40636825"/>
              <a:gd name="connsiteY13" fmla="*/ 14459982 h 14459982"/>
              <a:gd name="connsiteX14" fmla="*/ 0 w 40636825"/>
              <a:gd name="connsiteY14" fmla="*/ 5884570 h 14459982"/>
              <a:gd name="connsiteX15" fmla="*/ 49051 w 40636825"/>
              <a:gd name="connsiteY15" fmla="*/ 188457 h 14459982"/>
              <a:gd name="connsiteX16" fmla="*/ 3956218 w 40636825"/>
              <a:gd name="connsiteY16" fmla="*/ 45314 h 14459982"/>
              <a:gd name="connsiteX17" fmla="*/ 7369595 w 40636825"/>
              <a:gd name="connsiteY17" fmla="*/ 499133 h 14459982"/>
              <a:gd name="connsiteX0" fmla="*/ 7111716 w 40636825"/>
              <a:gd name="connsiteY0" fmla="*/ 617842 h 14454000"/>
              <a:gd name="connsiteX1" fmla="*/ 5045457 w 40636825"/>
              <a:gd name="connsiteY1" fmla="*/ 5005200 h 14454000"/>
              <a:gd name="connsiteX2" fmla="*/ 9064373 w 40636825"/>
              <a:gd name="connsiteY2" fmla="*/ 6180856 h 14454000"/>
              <a:gd name="connsiteX3" fmla="*/ 12165924 w 40636825"/>
              <a:gd name="connsiteY3" fmla="*/ 6790456 h 14454000"/>
              <a:gd name="connsiteX4" fmla="*/ 14350120 w 40636825"/>
              <a:gd name="connsiteY4" fmla="*/ 7748400 h 14454000"/>
              <a:gd name="connsiteX5" fmla="*/ 17801143 w 40636825"/>
              <a:gd name="connsiteY5" fmla="*/ 9751368 h 14454000"/>
              <a:gd name="connsiteX6" fmla="*/ 23698463 w 40636825"/>
              <a:gd name="connsiteY6" fmla="*/ 9620740 h 14454000"/>
              <a:gd name="connsiteX7" fmla="*/ 27236859 w 40636825"/>
              <a:gd name="connsiteY7" fmla="*/ 10012628 h 14454000"/>
              <a:gd name="connsiteX8" fmla="*/ 32697337 w 40636825"/>
              <a:gd name="connsiteY8" fmla="*/ 9490112 h 14454000"/>
              <a:gd name="connsiteX9" fmla="*/ 36468936 w 40636825"/>
              <a:gd name="connsiteY9" fmla="*/ 7855276 h 14454000"/>
              <a:gd name="connsiteX10" fmla="*/ 40481137 w 40636825"/>
              <a:gd name="connsiteY10" fmla="*/ 6385106 h 14454000"/>
              <a:gd name="connsiteX11" fmla="*/ 40636825 w 40636825"/>
              <a:gd name="connsiteY11" fmla="*/ 6292640 h 14454000"/>
              <a:gd name="connsiteX12" fmla="*/ 40636825 w 40636825"/>
              <a:gd name="connsiteY12" fmla="*/ 14454000 h 14454000"/>
              <a:gd name="connsiteX13" fmla="*/ 0 w 40636825"/>
              <a:gd name="connsiteY13" fmla="*/ 14454000 h 14454000"/>
              <a:gd name="connsiteX14" fmla="*/ 0 w 40636825"/>
              <a:gd name="connsiteY14" fmla="*/ 5878588 h 14454000"/>
              <a:gd name="connsiteX15" fmla="*/ 49051 w 40636825"/>
              <a:gd name="connsiteY15" fmla="*/ 182475 h 14454000"/>
              <a:gd name="connsiteX16" fmla="*/ 3956218 w 40636825"/>
              <a:gd name="connsiteY16" fmla="*/ 39332 h 14454000"/>
              <a:gd name="connsiteX17" fmla="*/ 7111716 w 40636825"/>
              <a:gd name="connsiteY17" fmla="*/ 617842 h 14454000"/>
              <a:gd name="connsiteX0" fmla="*/ 7111716 w 40636825"/>
              <a:gd name="connsiteY0" fmla="*/ 671739 h 14507897"/>
              <a:gd name="connsiteX1" fmla="*/ 5045457 w 40636825"/>
              <a:gd name="connsiteY1" fmla="*/ 5059097 h 14507897"/>
              <a:gd name="connsiteX2" fmla="*/ 9064373 w 40636825"/>
              <a:gd name="connsiteY2" fmla="*/ 6234753 h 14507897"/>
              <a:gd name="connsiteX3" fmla="*/ 12165924 w 40636825"/>
              <a:gd name="connsiteY3" fmla="*/ 6844353 h 14507897"/>
              <a:gd name="connsiteX4" fmla="*/ 14350120 w 40636825"/>
              <a:gd name="connsiteY4" fmla="*/ 7802297 h 14507897"/>
              <a:gd name="connsiteX5" fmla="*/ 17801143 w 40636825"/>
              <a:gd name="connsiteY5" fmla="*/ 9805265 h 14507897"/>
              <a:gd name="connsiteX6" fmla="*/ 23698463 w 40636825"/>
              <a:gd name="connsiteY6" fmla="*/ 9674637 h 14507897"/>
              <a:gd name="connsiteX7" fmla="*/ 27236859 w 40636825"/>
              <a:gd name="connsiteY7" fmla="*/ 10066525 h 14507897"/>
              <a:gd name="connsiteX8" fmla="*/ 32697337 w 40636825"/>
              <a:gd name="connsiteY8" fmla="*/ 9544009 h 14507897"/>
              <a:gd name="connsiteX9" fmla="*/ 36468936 w 40636825"/>
              <a:gd name="connsiteY9" fmla="*/ 7909173 h 14507897"/>
              <a:gd name="connsiteX10" fmla="*/ 40481137 w 40636825"/>
              <a:gd name="connsiteY10" fmla="*/ 6439003 h 14507897"/>
              <a:gd name="connsiteX11" fmla="*/ 40636825 w 40636825"/>
              <a:gd name="connsiteY11" fmla="*/ 6346537 h 14507897"/>
              <a:gd name="connsiteX12" fmla="*/ 40636825 w 40636825"/>
              <a:gd name="connsiteY12" fmla="*/ 14507897 h 14507897"/>
              <a:gd name="connsiteX13" fmla="*/ 0 w 40636825"/>
              <a:gd name="connsiteY13" fmla="*/ 14507897 h 14507897"/>
              <a:gd name="connsiteX14" fmla="*/ 0 w 40636825"/>
              <a:gd name="connsiteY14" fmla="*/ 5932485 h 14507897"/>
              <a:gd name="connsiteX15" fmla="*/ 49051 w 40636825"/>
              <a:gd name="connsiteY15" fmla="*/ 236372 h 14507897"/>
              <a:gd name="connsiteX16" fmla="*/ 3956218 w 40636825"/>
              <a:gd name="connsiteY16" fmla="*/ 93229 h 14507897"/>
              <a:gd name="connsiteX17" fmla="*/ 7111716 w 40636825"/>
              <a:gd name="connsiteY17" fmla="*/ 671739 h 14507897"/>
              <a:gd name="connsiteX0" fmla="*/ 7111716 w 40636825"/>
              <a:gd name="connsiteY0" fmla="*/ 671739 h 14507897"/>
              <a:gd name="connsiteX1" fmla="*/ 5045457 w 40636825"/>
              <a:gd name="connsiteY1" fmla="*/ 5059097 h 14507897"/>
              <a:gd name="connsiteX2" fmla="*/ 9064373 w 40636825"/>
              <a:gd name="connsiteY2" fmla="*/ 6234753 h 14507897"/>
              <a:gd name="connsiteX3" fmla="*/ 12165924 w 40636825"/>
              <a:gd name="connsiteY3" fmla="*/ 6844353 h 14507897"/>
              <a:gd name="connsiteX4" fmla="*/ 14350120 w 40636825"/>
              <a:gd name="connsiteY4" fmla="*/ 7802297 h 14507897"/>
              <a:gd name="connsiteX5" fmla="*/ 17801143 w 40636825"/>
              <a:gd name="connsiteY5" fmla="*/ 9805265 h 14507897"/>
              <a:gd name="connsiteX6" fmla="*/ 23698463 w 40636825"/>
              <a:gd name="connsiteY6" fmla="*/ 9674637 h 14507897"/>
              <a:gd name="connsiteX7" fmla="*/ 27236859 w 40636825"/>
              <a:gd name="connsiteY7" fmla="*/ 10066525 h 14507897"/>
              <a:gd name="connsiteX8" fmla="*/ 32697337 w 40636825"/>
              <a:gd name="connsiteY8" fmla="*/ 9544009 h 14507897"/>
              <a:gd name="connsiteX9" fmla="*/ 36468936 w 40636825"/>
              <a:gd name="connsiteY9" fmla="*/ 7909173 h 14507897"/>
              <a:gd name="connsiteX10" fmla="*/ 40481137 w 40636825"/>
              <a:gd name="connsiteY10" fmla="*/ 6439003 h 14507897"/>
              <a:gd name="connsiteX11" fmla="*/ 40636825 w 40636825"/>
              <a:gd name="connsiteY11" fmla="*/ 6346537 h 14507897"/>
              <a:gd name="connsiteX12" fmla="*/ 40636825 w 40636825"/>
              <a:gd name="connsiteY12" fmla="*/ 14507897 h 14507897"/>
              <a:gd name="connsiteX13" fmla="*/ 0 w 40636825"/>
              <a:gd name="connsiteY13" fmla="*/ 14507897 h 14507897"/>
              <a:gd name="connsiteX14" fmla="*/ 0 w 40636825"/>
              <a:gd name="connsiteY14" fmla="*/ 5932485 h 14507897"/>
              <a:gd name="connsiteX15" fmla="*/ 49051 w 40636825"/>
              <a:gd name="connsiteY15" fmla="*/ 236372 h 14507897"/>
              <a:gd name="connsiteX16" fmla="*/ 3956218 w 40636825"/>
              <a:gd name="connsiteY16" fmla="*/ 93229 h 14507897"/>
              <a:gd name="connsiteX17" fmla="*/ 7111716 w 40636825"/>
              <a:gd name="connsiteY17" fmla="*/ 671739 h 14507897"/>
              <a:gd name="connsiteX0" fmla="*/ 7111716 w 40636825"/>
              <a:gd name="connsiteY0" fmla="*/ 671739 h 14507897"/>
              <a:gd name="connsiteX1" fmla="*/ 7710214 w 40636825"/>
              <a:gd name="connsiteY1" fmla="*/ 3687497 h 14507897"/>
              <a:gd name="connsiteX2" fmla="*/ 9064373 w 40636825"/>
              <a:gd name="connsiteY2" fmla="*/ 6234753 h 14507897"/>
              <a:gd name="connsiteX3" fmla="*/ 12165924 w 40636825"/>
              <a:gd name="connsiteY3" fmla="*/ 6844353 h 14507897"/>
              <a:gd name="connsiteX4" fmla="*/ 14350120 w 40636825"/>
              <a:gd name="connsiteY4" fmla="*/ 7802297 h 14507897"/>
              <a:gd name="connsiteX5" fmla="*/ 17801143 w 40636825"/>
              <a:gd name="connsiteY5" fmla="*/ 9805265 h 14507897"/>
              <a:gd name="connsiteX6" fmla="*/ 23698463 w 40636825"/>
              <a:gd name="connsiteY6" fmla="*/ 9674637 h 14507897"/>
              <a:gd name="connsiteX7" fmla="*/ 27236859 w 40636825"/>
              <a:gd name="connsiteY7" fmla="*/ 10066525 h 14507897"/>
              <a:gd name="connsiteX8" fmla="*/ 32697337 w 40636825"/>
              <a:gd name="connsiteY8" fmla="*/ 9544009 h 14507897"/>
              <a:gd name="connsiteX9" fmla="*/ 36468936 w 40636825"/>
              <a:gd name="connsiteY9" fmla="*/ 7909173 h 14507897"/>
              <a:gd name="connsiteX10" fmla="*/ 40481137 w 40636825"/>
              <a:gd name="connsiteY10" fmla="*/ 6439003 h 14507897"/>
              <a:gd name="connsiteX11" fmla="*/ 40636825 w 40636825"/>
              <a:gd name="connsiteY11" fmla="*/ 6346537 h 14507897"/>
              <a:gd name="connsiteX12" fmla="*/ 40636825 w 40636825"/>
              <a:gd name="connsiteY12" fmla="*/ 14507897 h 14507897"/>
              <a:gd name="connsiteX13" fmla="*/ 0 w 40636825"/>
              <a:gd name="connsiteY13" fmla="*/ 14507897 h 14507897"/>
              <a:gd name="connsiteX14" fmla="*/ 0 w 40636825"/>
              <a:gd name="connsiteY14" fmla="*/ 5932485 h 14507897"/>
              <a:gd name="connsiteX15" fmla="*/ 49051 w 40636825"/>
              <a:gd name="connsiteY15" fmla="*/ 236372 h 14507897"/>
              <a:gd name="connsiteX16" fmla="*/ 3956218 w 40636825"/>
              <a:gd name="connsiteY16" fmla="*/ 93229 h 14507897"/>
              <a:gd name="connsiteX17" fmla="*/ 7111716 w 40636825"/>
              <a:gd name="connsiteY17" fmla="*/ 671739 h 14507897"/>
              <a:gd name="connsiteX0" fmla="*/ 6681918 w 40636825"/>
              <a:gd name="connsiteY0" fmla="*/ 813517 h 14483421"/>
              <a:gd name="connsiteX1" fmla="*/ 7710214 w 40636825"/>
              <a:gd name="connsiteY1" fmla="*/ 3663021 h 14483421"/>
              <a:gd name="connsiteX2" fmla="*/ 9064373 w 40636825"/>
              <a:gd name="connsiteY2" fmla="*/ 6210277 h 14483421"/>
              <a:gd name="connsiteX3" fmla="*/ 12165924 w 40636825"/>
              <a:gd name="connsiteY3" fmla="*/ 6819877 h 14483421"/>
              <a:gd name="connsiteX4" fmla="*/ 14350120 w 40636825"/>
              <a:gd name="connsiteY4" fmla="*/ 7777821 h 14483421"/>
              <a:gd name="connsiteX5" fmla="*/ 17801143 w 40636825"/>
              <a:gd name="connsiteY5" fmla="*/ 9780789 h 14483421"/>
              <a:gd name="connsiteX6" fmla="*/ 23698463 w 40636825"/>
              <a:gd name="connsiteY6" fmla="*/ 9650161 h 14483421"/>
              <a:gd name="connsiteX7" fmla="*/ 27236859 w 40636825"/>
              <a:gd name="connsiteY7" fmla="*/ 10042049 h 14483421"/>
              <a:gd name="connsiteX8" fmla="*/ 32697337 w 40636825"/>
              <a:gd name="connsiteY8" fmla="*/ 9519533 h 14483421"/>
              <a:gd name="connsiteX9" fmla="*/ 36468936 w 40636825"/>
              <a:gd name="connsiteY9" fmla="*/ 7884697 h 14483421"/>
              <a:gd name="connsiteX10" fmla="*/ 40481137 w 40636825"/>
              <a:gd name="connsiteY10" fmla="*/ 6414527 h 14483421"/>
              <a:gd name="connsiteX11" fmla="*/ 40636825 w 40636825"/>
              <a:gd name="connsiteY11" fmla="*/ 6322061 h 14483421"/>
              <a:gd name="connsiteX12" fmla="*/ 40636825 w 40636825"/>
              <a:gd name="connsiteY12" fmla="*/ 14483421 h 14483421"/>
              <a:gd name="connsiteX13" fmla="*/ 0 w 40636825"/>
              <a:gd name="connsiteY13" fmla="*/ 14483421 h 14483421"/>
              <a:gd name="connsiteX14" fmla="*/ 0 w 40636825"/>
              <a:gd name="connsiteY14" fmla="*/ 5908009 h 14483421"/>
              <a:gd name="connsiteX15" fmla="*/ 49051 w 40636825"/>
              <a:gd name="connsiteY15" fmla="*/ 211896 h 14483421"/>
              <a:gd name="connsiteX16" fmla="*/ 3956218 w 40636825"/>
              <a:gd name="connsiteY16" fmla="*/ 68753 h 14483421"/>
              <a:gd name="connsiteX17" fmla="*/ 6681918 w 40636825"/>
              <a:gd name="connsiteY17" fmla="*/ 813517 h 14483421"/>
              <a:gd name="connsiteX0" fmla="*/ 6681918 w 40636825"/>
              <a:gd name="connsiteY0" fmla="*/ 813517 h 14483421"/>
              <a:gd name="connsiteX1" fmla="*/ 7710214 w 40636825"/>
              <a:gd name="connsiteY1" fmla="*/ 3663021 h 14483421"/>
              <a:gd name="connsiteX2" fmla="*/ 9064373 w 40636825"/>
              <a:gd name="connsiteY2" fmla="*/ 6210277 h 14483421"/>
              <a:gd name="connsiteX3" fmla="*/ 12165924 w 40636825"/>
              <a:gd name="connsiteY3" fmla="*/ 6819877 h 14483421"/>
              <a:gd name="connsiteX4" fmla="*/ 14350120 w 40636825"/>
              <a:gd name="connsiteY4" fmla="*/ 7777821 h 14483421"/>
              <a:gd name="connsiteX5" fmla="*/ 17801143 w 40636825"/>
              <a:gd name="connsiteY5" fmla="*/ 9780789 h 14483421"/>
              <a:gd name="connsiteX6" fmla="*/ 23698463 w 40636825"/>
              <a:gd name="connsiteY6" fmla="*/ 9650161 h 14483421"/>
              <a:gd name="connsiteX7" fmla="*/ 27236859 w 40636825"/>
              <a:gd name="connsiteY7" fmla="*/ 10042049 h 14483421"/>
              <a:gd name="connsiteX8" fmla="*/ 32697337 w 40636825"/>
              <a:gd name="connsiteY8" fmla="*/ 9519533 h 14483421"/>
              <a:gd name="connsiteX9" fmla="*/ 36468936 w 40636825"/>
              <a:gd name="connsiteY9" fmla="*/ 7884697 h 14483421"/>
              <a:gd name="connsiteX10" fmla="*/ 40481137 w 40636825"/>
              <a:gd name="connsiteY10" fmla="*/ 6414527 h 14483421"/>
              <a:gd name="connsiteX11" fmla="*/ 40636825 w 40636825"/>
              <a:gd name="connsiteY11" fmla="*/ 6322061 h 14483421"/>
              <a:gd name="connsiteX12" fmla="*/ 40636825 w 40636825"/>
              <a:gd name="connsiteY12" fmla="*/ 14483421 h 14483421"/>
              <a:gd name="connsiteX13" fmla="*/ 0 w 40636825"/>
              <a:gd name="connsiteY13" fmla="*/ 14483421 h 14483421"/>
              <a:gd name="connsiteX14" fmla="*/ 0 w 40636825"/>
              <a:gd name="connsiteY14" fmla="*/ 5908009 h 14483421"/>
              <a:gd name="connsiteX15" fmla="*/ 49051 w 40636825"/>
              <a:gd name="connsiteY15" fmla="*/ 211896 h 14483421"/>
              <a:gd name="connsiteX16" fmla="*/ 3956218 w 40636825"/>
              <a:gd name="connsiteY16" fmla="*/ 68753 h 14483421"/>
              <a:gd name="connsiteX17" fmla="*/ 6681918 w 40636825"/>
              <a:gd name="connsiteY17" fmla="*/ 813517 h 14483421"/>
              <a:gd name="connsiteX0" fmla="*/ 6681918 w 40636825"/>
              <a:gd name="connsiteY0" fmla="*/ 1042306 h 14712210"/>
              <a:gd name="connsiteX1" fmla="*/ 7710214 w 40636825"/>
              <a:gd name="connsiteY1" fmla="*/ 3891810 h 14712210"/>
              <a:gd name="connsiteX2" fmla="*/ 9064373 w 40636825"/>
              <a:gd name="connsiteY2" fmla="*/ 6439066 h 14712210"/>
              <a:gd name="connsiteX3" fmla="*/ 12165924 w 40636825"/>
              <a:gd name="connsiteY3" fmla="*/ 7048666 h 14712210"/>
              <a:gd name="connsiteX4" fmla="*/ 14350120 w 40636825"/>
              <a:gd name="connsiteY4" fmla="*/ 8006610 h 14712210"/>
              <a:gd name="connsiteX5" fmla="*/ 17801143 w 40636825"/>
              <a:gd name="connsiteY5" fmla="*/ 10009578 h 14712210"/>
              <a:gd name="connsiteX6" fmla="*/ 23698463 w 40636825"/>
              <a:gd name="connsiteY6" fmla="*/ 9878950 h 14712210"/>
              <a:gd name="connsiteX7" fmla="*/ 27236859 w 40636825"/>
              <a:gd name="connsiteY7" fmla="*/ 10270838 h 14712210"/>
              <a:gd name="connsiteX8" fmla="*/ 32697337 w 40636825"/>
              <a:gd name="connsiteY8" fmla="*/ 9748322 h 14712210"/>
              <a:gd name="connsiteX9" fmla="*/ 36468936 w 40636825"/>
              <a:gd name="connsiteY9" fmla="*/ 8113486 h 14712210"/>
              <a:gd name="connsiteX10" fmla="*/ 40481137 w 40636825"/>
              <a:gd name="connsiteY10" fmla="*/ 6643316 h 14712210"/>
              <a:gd name="connsiteX11" fmla="*/ 40636825 w 40636825"/>
              <a:gd name="connsiteY11" fmla="*/ 6550850 h 14712210"/>
              <a:gd name="connsiteX12" fmla="*/ 40636825 w 40636825"/>
              <a:gd name="connsiteY12" fmla="*/ 14712210 h 14712210"/>
              <a:gd name="connsiteX13" fmla="*/ 0 w 40636825"/>
              <a:gd name="connsiteY13" fmla="*/ 14712210 h 14712210"/>
              <a:gd name="connsiteX14" fmla="*/ 0 w 40636825"/>
              <a:gd name="connsiteY14" fmla="*/ 6136798 h 14712210"/>
              <a:gd name="connsiteX15" fmla="*/ 49051 w 40636825"/>
              <a:gd name="connsiteY15" fmla="*/ 440685 h 14712210"/>
              <a:gd name="connsiteX16" fmla="*/ 3526419 w 40636825"/>
              <a:gd name="connsiteY16" fmla="*/ 48160 h 14712210"/>
              <a:gd name="connsiteX17" fmla="*/ 6681918 w 40636825"/>
              <a:gd name="connsiteY17" fmla="*/ 1042306 h 14712210"/>
              <a:gd name="connsiteX0" fmla="*/ 6681918 w 40636825"/>
              <a:gd name="connsiteY0" fmla="*/ 1042306 h 14712210"/>
              <a:gd name="connsiteX1" fmla="*/ 7710214 w 40636825"/>
              <a:gd name="connsiteY1" fmla="*/ 3891810 h 14712210"/>
              <a:gd name="connsiteX2" fmla="*/ 9064373 w 40636825"/>
              <a:gd name="connsiteY2" fmla="*/ 6439066 h 14712210"/>
              <a:gd name="connsiteX3" fmla="*/ 12165924 w 40636825"/>
              <a:gd name="connsiteY3" fmla="*/ 7173357 h 14712210"/>
              <a:gd name="connsiteX4" fmla="*/ 14350120 w 40636825"/>
              <a:gd name="connsiteY4" fmla="*/ 8006610 h 14712210"/>
              <a:gd name="connsiteX5" fmla="*/ 17801143 w 40636825"/>
              <a:gd name="connsiteY5" fmla="*/ 10009578 h 14712210"/>
              <a:gd name="connsiteX6" fmla="*/ 23698463 w 40636825"/>
              <a:gd name="connsiteY6" fmla="*/ 9878950 h 14712210"/>
              <a:gd name="connsiteX7" fmla="*/ 27236859 w 40636825"/>
              <a:gd name="connsiteY7" fmla="*/ 10270838 h 14712210"/>
              <a:gd name="connsiteX8" fmla="*/ 32697337 w 40636825"/>
              <a:gd name="connsiteY8" fmla="*/ 9748322 h 14712210"/>
              <a:gd name="connsiteX9" fmla="*/ 36468936 w 40636825"/>
              <a:gd name="connsiteY9" fmla="*/ 8113486 h 14712210"/>
              <a:gd name="connsiteX10" fmla="*/ 40481137 w 40636825"/>
              <a:gd name="connsiteY10" fmla="*/ 6643316 h 14712210"/>
              <a:gd name="connsiteX11" fmla="*/ 40636825 w 40636825"/>
              <a:gd name="connsiteY11" fmla="*/ 6550850 h 14712210"/>
              <a:gd name="connsiteX12" fmla="*/ 40636825 w 40636825"/>
              <a:gd name="connsiteY12" fmla="*/ 14712210 h 14712210"/>
              <a:gd name="connsiteX13" fmla="*/ 0 w 40636825"/>
              <a:gd name="connsiteY13" fmla="*/ 14712210 h 14712210"/>
              <a:gd name="connsiteX14" fmla="*/ 0 w 40636825"/>
              <a:gd name="connsiteY14" fmla="*/ 6136798 h 14712210"/>
              <a:gd name="connsiteX15" fmla="*/ 49051 w 40636825"/>
              <a:gd name="connsiteY15" fmla="*/ 440685 h 14712210"/>
              <a:gd name="connsiteX16" fmla="*/ 3526419 w 40636825"/>
              <a:gd name="connsiteY16" fmla="*/ 48160 h 14712210"/>
              <a:gd name="connsiteX17" fmla="*/ 6681918 w 40636825"/>
              <a:gd name="connsiteY17" fmla="*/ 1042306 h 147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36825" h="14712210">
                <a:moveTo>
                  <a:pt x="6681918" y="1042306"/>
                </a:moveTo>
                <a:cubicBezTo>
                  <a:pt x="7438423" y="2124249"/>
                  <a:pt x="7313138" y="2992350"/>
                  <a:pt x="7710214" y="3891810"/>
                </a:cubicBezTo>
                <a:cubicBezTo>
                  <a:pt x="8107290" y="4791270"/>
                  <a:pt x="8321755" y="5892142"/>
                  <a:pt x="9064373" y="6439066"/>
                </a:cubicBezTo>
                <a:cubicBezTo>
                  <a:pt x="9806991" y="6985990"/>
                  <a:pt x="11284968" y="6912101"/>
                  <a:pt x="12165924" y="7173357"/>
                </a:cubicBezTo>
                <a:cubicBezTo>
                  <a:pt x="13046885" y="7434613"/>
                  <a:pt x="13410917" y="7533907"/>
                  <a:pt x="14350120" y="8006610"/>
                </a:cubicBezTo>
                <a:cubicBezTo>
                  <a:pt x="15289323" y="8479313"/>
                  <a:pt x="16243085" y="9697522"/>
                  <a:pt x="17801143" y="10009578"/>
                </a:cubicBezTo>
                <a:cubicBezTo>
                  <a:pt x="19359203" y="10321638"/>
                  <a:pt x="21776371" y="10401466"/>
                  <a:pt x="23698463" y="9878950"/>
                </a:cubicBezTo>
                <a:cubicBezTo>
                  <a:pt x="25620555" y="9356438"/>
                  <a:pt x="25737043" y="10292606"/>
                  <a:pt x="27236859" y="10270838"/>
                </a:cubicBezTo>
                <a:cubicBezTo>
                  <a:pt x="28736671" y="10249066"/>
                  <a:pt x="31158658" y="10107881"/>
                  <a:pt x="32697337" y="9748322"/>
                </a:cubicBezTo>
                <a:cubicBezTo>
                  <a:pt x="34236017" y="9388763"/>
                  <a:pt x="34808952" y="8752114"/>
                  <a:pt x="36468936" y="8113486"/>
                </a:cubicBezTo>
                <a:cubicBezTo>
                  <a:pt x="37402680" y="7754258"/>
                  <a:pt x="39432505" y="7289426"/>
                  <a:pt x="40481137" y="6643316"/>
                </a:cubicBezTo>
                <a:lnTo>
                  <a:pt x="40636825" y="6550850"/>
                </a:lnTo>
                <a:lnTo>
                  <a:pt x="40636825" y="14712210"/>
                </a:lnTo>
                <a:lnTo>
                  <a:pt x="0" y="14712210"/>
                </a:lnTo>
                <a:lnTo>
                  <a:pt x="0" y="6136798"/>
                </a:lnTo>
                <a:lnTo>
                  <a:pt x="49051" y="440685"/>
                </a:lnTo>
                <a:cubicBezTo>
                  <a:pt x="551458" y="287649"/>
                  <a:pt x="3086850" y="143412"/>
                  <a:pt x="3526419" y="48160"/>
                </a:cubicBezTo>
                <a:cubicBezTo>
                  <a:pt x="4552080" y="-174088"/>
                  <a:pt x="6243125" y="409819"/>
                  <a:pt x="6681918" y="1042306"/>
                </a:cubicBezTo>
                <a:close/>
              </a:path>
            </a:pathLst>
          </a:custGeom>
          <a:gradFill flip="none" rotWithShape="1">
            <a:gsLst>
              <a:gs pos="0">
                <a:schemeClr val="bg1"/>
              </a:gs>
              <a:gs pos="100000">
                <a:srgbClr val="92D050"/>
              </a:gs>
            </a:gsLst>
            <a:lin ang="6000000" scaled="0"/>
            <a:tileRect/>
          </a:gradFill>
          <a:ln w="28575">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41" name="Freeform: Shape 140"/>
          <p:cNvSpPr/>
          <p:nvPr/>
        </p:nvSpPr>
        <p:spPr>
          <a:xfrm>
            <a:off x="597943" y="2912207"/>
            <a:ext cx="9819450" cy="3227740"/>
          </a:xfrm>
          <a:custGeom>
            <a:avLst/>
            <a:gdLst>
              <a:gd name="connsiteX0" fmla="*/ 40636824 w 40636824"/>
              <a:gd name="connsiteY0" fmla="*/ 0 h 12931118"/>
              <a:gd name="connsiteX1" fmla="*/ 40636824 w 40636824"/>
              <a:gd name="connsiteY1" fmla="*/ 8416180 h 12931118"/>
              <a:gd name="connsiteX2" fmla="*/ 40126856 w 40636824"/>
              <a:gd name="connsiteY2" fmla="*/ 8737966 h 12931118"/>
              <a:gd name="connsiteX3" fmla="*/ 37583384 w 40636824"/>
              <a:gd name="connsiteY3" fmla="*/ 10109762 h 12931118"/>
              <a:gd name="connsiteX4" fmla="*/ 29876296 w 40636824"/>
              <a:gd name="connsiteY4" fmla="*/ 11764394 h 12931118"/>
              <a:gd name="connsiteX5" fmla="*/ 23998012 w 40636824"/>
              <a:gd name="connsiteY5" fmla="*/ 11677306 h 12931118"/>
              <a:gd name="connsiteX6" fmla="*/ 17118240 w 40636824"/>
              <a:gd name="connsiteY6" fmla="*/ 11895022 h 12931118"/>
              <a:gd name="connsiteX7" fmla="*/ 8627382 w 40636824"/>
              <a:gd name="connsiteY7" fmla="*/ 12286906 h 12931118"/>
              <a:gd name="connsiteX8" fmla="*/ 4316639 w 40636824"/>
              <a:gd name="connsiteY8" fmla="*/ 11982106 h 12931118"/>
              <a:gd name="connsiteX9" fmla="*/ 412393 w 40636824"/>
              <a:gd name="connsiteY9" fmla="*/ 12812978 h 12931118"/>
              <a:gd name="connsiteX10" fmla="*/ 0 w 40636824"/>
              <a:gd name="connsiteY10" fmla="*/ 12931118 h 12931118"/>
              <a:gd name="connsiteX11" fmla="*/ 0 w 40636824"/>
              <a:gd name="connsiteY11" fmla="*/ 9413286 h 12931118"/>
              <a:gd name="connsiteX12" fmla="*/ 176538 w 40636824"/>
              <a:gd name="connsiteY12" fmla="*/ 9394750 h 12931118"/>
              <a:gd name="connsiteX13" fmla="*/ 3358696 w 40636824"/>
              <a:gd name="connsiteY13" fmla="*/ 9021190 h 12931118"/>
              <a:gd name="connsiteX14" fmla="*/ 6580868 w 40636824"/>
              <a:gd name="connsiteY14" fmla="*/ 9151818 h 12931118"/>
              <a:gd name="connsiteX15" fmla="*/ 9890125 w 40636824"/>
              <a:gd name="connsiteY15" fmla="*/ 8324506 h 12931118"/>
              <a:gd name="connsiteX16" fmla="*/ 12067268 w 40636824"/>
              <a:gd name="connsiteY16" fmla="*/ 8498678 h 12931118"/>
              <a:gd name="connsiteX17" fmla="*/ 14810468 w 40636824"/>
              <a:gd name="connsiteY17" fmla="*/ 8890562 h 12931118"/>
              <a:gd name="connsiteX18" fmla="*/ 17553668 w 40636824"/>
              <a:gd name="connsiteY18" fmla="*/ 7105306 h 12931118"/>
              <a:gd name="connsiteX19" fmla="*/ 20906468 w 40636824"/>
              <a:gd name="connsiteY19" fmla="*/ 6756962 h 12931118"/>
              <a:gd name="connsiteX20" fmla="*/ 26392868 w 40636824"/>
              <a:gd name="connsiteY20" fmla="*/ 6452162 h 12931118"/>
              <a:gd name="connsiteX21" fmla="*/ 31051952 w 40636824"/>
              <a:gd name="connsiteY21" fmla="*/ 4971706 h 12931118"/>
              <a:gd name="connsiteX22" fmla="*/ 36581896 w 40636824"/>
              <a:gd name="connsiteY22" fmla="*/ 2184966 h 12931118"/>
              <a:gd name="connsiteX23" fmla="*/ 40486904 w 40636824"/>
              <a:gd name="connsiteY23" fmla="*/ 64900 h 12931118"/>
              <a:gd name="connsiteX0" fmla="*/ 40636824 w 40636824"/>
              <a:gd name="connsiteY0" fmla="*/ 0 h 12931118"/>
              <a:gd name="connsiteX1" fmla="*/ 40636824 w 40636824"/>
              <a:gd name="connsiteY1" fmla="*/ 8416180 h 12931118"/>
              <a:gd name="connsiteX2" fmla="*/ 40126856 w 40636824"/>
              <a:gd name="connsiteY2" fmla="*/ 8737966 h 12931118"/>
              <a:gd name="connsiteX3" fmla="*/ 36551865 w 40636824"/>
              <a:gd name="connsiteY3" fmla="*/ 9860380 h 12931118"/>
              <a:gd name="connsiteX4" fmla="*/ 29876296 w 40636824"/>
              <a:gd name="connsiteY4" fmla="*/ 11764394 h 12931118"/>
              <a:gd name="connsiteX5" fmla="*/ 23998012 w 40636824"/>
              <a:gd name="connsiteY5" fmla="*/ 11677306 h 12931118"/>
              <a:gd name="connsiteX6" fmla="*/ 17118240 w 40636824"/>
              <a:gd name="connsiteY6" fmla="*/ 11895022 h 12931118"/>
              <a:gd name="connsiteX7" fmla="*/ 8627382 w 40636824"/>
              <a:gd name="connsiteY7" fmla="*/ 12286906 h 12931118"/>
              <a:gd name="connsiteX8" fmla="*/ 4316639 w 40636824"/>
              <a:gd name="connsiteY8" fmla="*/ 11982106 h 12931118"/>
              <a:gd name="connsiteX9" fmla="*/ 412393 w 40636824"/>
              <a:gd name="connsiteY9" fmla="*/ 12812978 h 12931118"/>
              <a:gd name="connsiteX10" fmla="*/ 0 w 40636824"/>
              <a:gd name="connsiteY10" fmla="*/ 12931118 h 12931118"/>
              <a:gd name="connsiteX11" fmla="*/ 0 w 40636824"/>
              <a:gd name="connsiteY11" fmla="*/ 9413286 h 12931118"/>
              <a:gd name="connsiteX12" fmla="*/ 176538 w 40636824"/>
              <a:gd name="connsiteY12" fmla="*/ 9394750 h 12931118"/>
              <a:gd name="connsiteX13" fmla="*/ 3358696 w 40636824"/>
              <a:gd name="connsiteY13" fmla="*/ 9021190 h 12931118"/>
              <a:gd name="connsiteX14" fmla="*/ 6580868 w 40636824"/>
              <a:gd name="connsiteY14" fmla="*/ 9151818 h 12931118"/>
              <a:gd name="connsiteX15" fmla="*/ 9890125 w 40636824"/>
              <a:gd name="connsiteY15" fmla="*/ 8324506 h 12931118"/>
              <a:gd name="connsiteX16" fmla="*/ 12067268 w 40636824"/>
              <a:gd name="connsiteY16" fmla="*/ 8498678 h 12931118"/>
              <a:gd name="connsiteX17" fmla="*/ 14810468 w 40636824"/>
              <a:gd name="connsiteY17" fmla="*/ 8890562 h 12931118"/>
              <a:gd name="connsiteX18" fmla="*/ 17553668 w 40636824"/>
              <a:gd name="connsiteY18" fmla="*/ 7105306 h 12931118"/>
              <a:gd name="connsiteX19" fmla="*/ 20906468 w 40636824"/>
              <a:gd name="connsiteY19" fmla="*/ 6756962 h 12931118"/>
              <a:gd name="connsiteX20" fmla="*/ 26392868 w 40636824"/>
              <a:gd name="connsiteY20" fmla="*/ 6452162 h 12931118"/>
              <a:gd name="connsiteX21" fmla="*/ 31051952 w 40636824"/>
              <a:gd name="connsiteY21" fmla="*/ 4971706 h 12931118"/>
              <a:gd name="connsiteX22" fmla="*/ 36581896 w 40636824"/>
              <a:gd name="connsiteY22" fmla="*/ 2184966 h 12931118"/>
              <a:gd name="connsiteX23" fmla="*/ 40486904 w 40636824"/>
              <a:gd name="connsiteY23" fmla="*/ 64900 h 12931118"/>
              <a:gd name="connsiteX24" fmla="*/ 40636824 w 40636824"/>
              <a:gd name="connsiteY24" fmla="*/ 0 h 1293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36824" h="12931118">
                <a:moveTo>
                  <a:pt x="40636824" y="0"/>
                </a:moveTo>
                <a:lnTo>
                  <a:pt x="40636824" y="8416180"/>
                </a:lnTo>
                <a:lnTo>
                  <a:pt x="40126856" y="8737966"/>
                </a:lnTo>
                <a:cubicBezTo>
                  <a:pt x="39240764" y="9285680"/>
                  <a:pt x="37320669" y="9527006"/>
                  <a:pt x="36551865" y="9860380"/>
                </a:cubicBezTo>
                <a:cubicBezTo>
                  <a:pt x="34091693" y="10927180"/>
                  <a:pt x="31968605" y="11461573"/>
                  <a:pt x="29876296" y="11764394"/>
                </a:cubicBezTo>
                <a:cubicBezTo>
                  <a:pt x="27783987" y="12067215"/>
                  <a:pt x="26124352" y="11655534"/>
                  <a:pt x="23998012" y="11677306"/>
                </a:cubicBezTo>
                <a:cubicBezTo>
                  <a:pt x="21871668" y="11699078"/>
                  <a:pt x="17118240" y="11895022"/>
                  <a:pt x="17118240" y="11895022"/>
                </a:cubicBezTo>
                <a:cubicBezTo>
                  <a:pt x="14556468" y="11996622"/>
                  <a:pt x="10760981" y="12272390"/>
                  <a:pt x="8627382" y="12286906"/>
                </a:cubicBezTo>
                <a:cubicBezTo>
                  <a:pt x="6493782" y="12301418"/>
                  <a:pt x="7001782" y="11764390"/>
                  <a:pt x="4316639" y="11982106"/>
                </a:cubicBezTo>
                <a:cubicBezTo>
                  <a:pt x="3141889" y="12077358"/>
                  <a:pt x="1746278" y="12435138"/>
                  <a:pt x="412393" y="12812978"/>
                </a:cubicBezTo>
                <a:lnTo>
                  <a:pt x="0" y="12931118"/>
                </a:lnTo>
                <a:lnTo>
                  <a:pt x="0" y="9413286"/>
                </a:lnTo>
                <a:lnTo>
                  <a:pt x="176538" y="9394750"/>
                </a:lnTo>
                <a:cubicBezTo>
                  <a:pt x="1287575" y="9278026"/>
                  <a:pt x="2505981" y="9148190"/>
                  <a:pt x="3358696" y="9021190"/>
                </a:cubicBezTo>
                <a:cubicBezTo>
                  <a:pt x="4723039" y="8817990"/>
                  <a:pt x="5274582" y="8963134"/>
                  <a:pt x="6580868" y="9151818"/>
                </a:cubicBezTo>
                <a:cubicBezTo>
                  <a:pt x="7887153" y="9340506"/>
                  <a:pt x="8975725" y="8433362"/>
                  <a:pt x="9890125" y="8324506"/>
                </a:cubicBezTo>
                <a:cubicBezTo>
                  <a:pt x="10804524" y="8215650"/>
                  <a:pt x="11247211" y="8404334"/>
                  <a:pt x="12067268" y="8498678"/>
                </a:cubicBezTo>
                <a:cubicBezTo>
                  <a:pt x="12887324" y="8593022"/>
                  <a:pt x="13896068" y="9122794"/>
                  <a:pt x="14810468" y="8890562"/>
                </a:cubicBezTo>
                <a:cubicBezTo>
                  <a:pt x="15724868" y="8658334"/>
                  <a:pt x="16537668" y="7460906"/>
                  <a:pt x="17553668" y="7105306"/>
                </a:cubicBezTo>
                <a:cubicBezTo>
                  <a:pt x="18569668" y="6749706"/>
                  <a:pt x="19433268" y="6865822"/>
                  <a:pt x="20906468" y="6756962"/>
                </a:cubicBezTo>
                <a:cubicBezTo>
                  <a:pt x="22379668" y="6648106"/>
                  <a:pt x="24701952" y="6749706"/>
                  <a:pt x="26392868" y="6452162"/>
                </a:cubicBezTo>
                <a:cubicBezTo>
                  <a:pt x="28083780" y="6154622"/>
                  <a:pt x="29353784" y="5682906"/>
                  <a:pt x="31051952" y="4971706"/>
                </a:cubicBezTo>
                <a:cubicBezTo>
                  <a:pt x="32750124" y="4260506"/>
                  <a:pt x="34738584" y="3063079"/>
                  <a:pt x="36581896" y="2184966"/>
                </a:cubicBezTo>
                <a:cubicBezTo>
                  <a:pt x="37769968" y="1618993"/>
                  <a:pt x="39277608" y="618895"/>
                  <a:pt x="40486904" y="64900"/>
                </a:cubicBezTo>
                <a:lnTo>
                  <a:pt x="40636824" y="0"/>
                </a:lnTo>
                <a:close/>
              </a:path>
            </a:pathLst>
          </a:custGeom>
          <a:gradFill flip="none" rotWithShape="1">
            <a:gsLst>
              <a:gs pos="0">
                <a:schemeClr val="bg1"/>
              </a:gs>
              <a:gs pos="100000">
                <a:schemeClr val="accent2"/>
              </a:gs>
            </a:gsLst>
            <a:lin ang="4800000" scaled="0"/>
            <a:tileRect/>
          </a:gradFill>
          <a:ln w="28575">
            <a:solidFill>
              <a:srgbClr val="F13A0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40" name="Freeform: Shape 139"/>
          <p:cNvSpPr/>
          <p:nvPr/>
        </p:nvSpPr>
        <p:spPr>
          <a:xfrm>
            <a:off x="604819" y="2359753"/>
            <a:ext cx="9812574" cy="2262880"/>
          </a:xfrm>
          <a:custGeom>
            <a:avLst/>
            <a:gdLst>
              <a:gd name="connsiteX0" fmla="*/ 40636824 w 40636824"/>
              <a:gd name="connsiteY0" fmla="*/ 0 h 9066600"/>
              <a:gd name="connsiteX1" fmla="*/ 40636824 w 40636824"/>
              <a:gd name="connsiteY1" fmla="*/ 2959085 h 9066600"/>
              <a:gd name="connsiteX2" fmla="*/ 40119224 w 40636824"/>
              <a:gd name="connsiteY2" fmla="*/ 3180273 h 9066600"/>
              <a:gd name="connsiteX3" fmla="*/ 34599816 w 40636824"/>
              <a:gd name="connsiteY3" fmla="*/ 5530343 h 9066600"/>
              <a:gd name="connsiteX4" fmla="*/ 29026328 w 40636824"/>
              <a:gd name="connsiteY4" fmla="*/ 8665427 h 9066600"/>
              <a:gd name="connsiteX5" fmla="*/ 23235124 w 40636824"/>
              <a:gd name="connsiteY5" fmla="*/ 9057313 h 9066600"/>
              <a:gd name="connsiteX6" fmla="*/ 18358328 w 40636824"/>
              <a:gd name="connsiteY6" fmla="*/ 8534799 h 9066600"/>
              <a:gd name="connsiteX7" fmla="*/ 14526556 w 40636824"/>
              <a:gd name="connsiteY7" fmla="*/ 7272056 h 9066600"/>
              <a:gd name="connsiteX8" fmla="*/ 10346443 w 40636824"/>
              <a:gd name="connsiteY8" fmla="*/ 7881657 h 9066600"/>
              <a:gd name="connsiteX9" fmla="*/ 6340500 w 40636824"/>
              <a:gd name="connsiteY9" fmla="*/ 6662456 h 9066600"/>
              <a:gd name="connsiteX10" fmla="*/ 1376614 w 40636824"/>
              <a:gd name="connsiteY10" fmla="*/ 6618913 h 9066600"/>
              <a:gd name="connsiteX11" fmla="*/ 246880 w 40636824"/>
              <a:gd name="connsiteY11" fmla="*/ 6391334 h 9066600"/>
              <a:gd name="connsiteX12" fmla="*/ 0 w 40636824"/>
              <a:gd name="connsiteY12" fmla="*/ 6326395 h 9066600"/>
              <a:gd name="connsiteX13" fmla="*/ 0 w 40636824"/>
              <a:gd name="connsiteY13" fmla="*/ 2127923 h 9066600"/>
              <a:gd name="connsiteX14" fmla="*/ 122612 w 40636824"/>
              <a:gd name="connsiteY14" fmla="*/ 2126236 h 9066600"/>
              <a:gd name="connsiteX15" fmla="*/ 27241068 w 40636824"/>
              <a:gd name="connsiteY15" fmla="*/ 2090458 h 9066600"/>
              <a:gd name="connsiteX16" fmla="*/ 40608728 w 40636824"/>
              <a:gd name="connsiteY16" fmla="*/ 400 h 9066600"/>
              <a:gd name="connsiteX0" fmla="*/ 40636824 w 40636824"/>
              <a:gd name="connsiteY0" fmla="*/ 0 h 9065653"/>
              <a:gd name="connsiteX1" fmla="*/ 40636824 w 40636824"/>
              <a:gd name="connsiteY1" fmla="*/ 2959085 h 9065653"/>
              <a:gd name="connsiteX2" fmla="*/ 40119224 w 40636824"/>
              <a:gd name="connsiteY2" fmla="*/ 3180273 h 9065653"/>
              <a:gd name="connsiteX3" fmla="*/ 34599816 w 40636824"/>
              <a:gd name="connsiteY3" fmla="*/ 5530343 h 9065653"/>
              <a:gd name="connsiteX4" fmla="*/ 29026328 w 40636824"/>
              <a:gd name="connsiteY4" fmla="*/ 8665427 h 9065653"/>
              <a:gd name="connsiteX5" fmla="*/ 23235124 w 40636824"/>
              <a:gd name="connsiteY5" fmla="*/ 9057313 h 9065653"/>
              <a:gd name="connsiteX6" fmla="*/ 18358328 w 40636824"/>
              <a:gd name="connsiteY6" fmla="*/ 8534799 h 9065653"/>
              <a:gd name="connsiteX7" fmla="*/ 14569536 w 40636824"/>
              <a:gd name="connsiteY7" fmla="*/ 7521438 h 9065653"/>
              <a:gd name="connsiteX8" fmla="*/ 10346443 w 40636824"/>
              <a:gd name="connsiteY8" fmla="*/ 7881657 h 9065653"/>
              <a:gd name="connsiteX9" fmla="*/ 6340500 w 40636824"/>
              <a:gd name="connsiteY9" fmla="*/ 6662456 h 9065653"/>
              <a:gd name="connsiteX10" fmla="*/ 1376614 w 40636824"/>
              <a:gd name="connsiteY10" fmla="*/ 6618913 h 9065653"/>
              <a:gd name="connsiteX11" fmla="*/ 246880 w 40636824"/>
              <a:gd name="connsiteY11" fmla="*/ 6391334 h 9065653"/>
              <a:gd name="connsiteX12" fmla="*/ 0 w 40636824"/>
              <a:gd name="connsiteY12" fmla="*/ 6326395 h 9065653"/>
              <a:gd name="connsiteX13" fmla="*/ 0 w 40636824"/>
              <a:gd name="connsiteY13" fmla="*/ 2127923 h 9065653"/>
              <a:gd name="connsiteX14" fmla="*/ 122612 w 40636824"/>
              <a:gd name="connsiteY14" fmla="*/ 2126236 h 9065653"/>
              <a:gd name="connsiteX15" fmla="*/ 27241068 w 40636824"/>
              <a:gd name="connsiteY15" fmla="*/ 2090458 h 9065653"/>
              <a:gd name="connsiteX16" fmla="*/ 40608728 w 40636824"/>
              <a:gd name="connsiteY16" fmla="*/ 400 h 9065653"/>
              <a:gd name="connsiteX17" fmla="*/ 40636824 w 40636824"/>
              <a:gd name="connsiteY17" fmla="*/ 0 h 906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36824" h="9065653">
                <a:moveTo>
                  <a:pt x="40636824" y="0"/>
                </a:moveTo>
                <a:lnTo>
                  <a:pt x="40636824" y="2959085"/>
                </a:lnTo>
                <a:lnTo>
                  <a:pt x="40119224" y="3180273"/>
                </a:lnTo>
                <a:cubicBezTo>
                  <a:pt x="38209964" y="3986018"/>
                  <a:pt x="35938760" y="4864954"/>
                  <a:pt x="34599816" y="5530343"/>
                </a:cubicBezTo>
                <a:cubicBezTo>
                  <a:pt x="32219468" y="6713256"/>
                  <a:pt x="30920440" y="8077599"/>
                  <a:pt x="29026328" y="8665427"/>
                </a:cubicBezTo>
                <a:cubicBezTo>
                  <a:pt x="27132212" y="9253255"/>
                  <a:pt x="25361470" y="8991999"/>
                  <a:pt x="23235124" y="9057313"/>
                </a:cubicBezTo>
                <a:cubicBezTo>
                  <a:pt x="21108784" y="9122627"/>
                  <a:pt x="19802593" y="8790778"/>
                  <a:pt x="18358328" y="8534799"/>
                </a:cubicBezTo>
                <a:cubicBezTo>
                  <a:pt x="16914063" y="8278820"/>
                  <a:pt x="15904850" y="7630295"/>
                  <a:pt x="14569536" y="7521438"/>
                </a:cubicBezTo>
                <a:cubicBezTo>
                  <a:pt x="13234221" y="7412581"/>
                  <a:pt x="11717949" y="8024821"/>
                  <a:pt x="10346443" y="7881657"/>
                </a:cubicBezTo>
                <a:cubicBezTo>
                  <a:pt x="8974937" y="7738493"/>
                  <a:pt x="7835472" y="6872913"/>
                  <a:pt x="6340500" y="6662456"/>
                </a:cubicBezTo>
                <a:cubicBezTo>
                  <a:pt x="4845529" y="6451999"/>
                  <a:pt x="2878843" y="6865656"/>
                  <a:pt x="1376614" y="6618913"/>
                </a:cubicBezTo>
                <a:cubicBezTo>
                  <a:pt x="1001057" y="6557227"/>
                  <a:pt x="620964" y="6481481"/>
                  <a:pt x="246880" y="6391334"/>
                </a:cubicBezTo>
                <a:lnTo>
                  <a:pt x="0" y="6326395"/>
                </a:lnTo>
                <a:lnTo>
                  <a:pt x="0" y="2127923"/>
                </a:lnTo>
                <a:lnTo>
                  <a:pt x="122612" y="2126236"/>
                </a:lnTo>
                <a:cubicBezTo>
                  <a:pt x="7846124" y="2030639"/>
                  <a:pt x="21255628" y="2396958"/>
                  <a:pt x="27241068" y="2090458"/>
                </a:cubicBezTo>
                <a:cubicBezTo>
                  <a:pt x="34752216" y="1705830"/>
                  <a:pt x="37930840" y="87487"/>
                  <a:pt x="40608728" y="400"/>
                </a:cubicBezTo>
                <a:lnTo>
                  <a:pt x="40636824" y="0"/>
                </a:lnTo>
                <a:close/>
              </a:path>
            </a:pathLst>
          </a:custGeom>
          <a:gradFill flip="none" rotWithShape="1">
            <a:gsLst>
              <a:gs pos="0">
                <a:schemeClr val="bg1"/>
              </a:gs>
              <a:gs pos="100000">
                <a:srgbClr val="CA80D6"/>
              </a:gs>
            </a:gsLst>
            <a:lin ang="4800000" scaled="0"/>
            <a:tileRect/>
          </a:gradFill>
          <a:ln w="28575">
            <a:solidFill>
              <a:srgbClr val="CA80D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39" name="Freeform: Shape 138"/>
          <p:cNvSpPr/>
          <p:nvPr/>
        </p:nvSpPr>
        <p:spPr>
          <a:xfrm>
            <a:off x="604807" y="1685839"/>
            <a:ext cx="9812586" cy="1893059"/>
          </a:xfrm>
          <a:custGeom>
            <a:avLst/>
            <a:gdLst>
              <a:gd name="connsiteX0" fmla="*/ 27539353 w 40651197"/>
              <a:gd name="connsiteY0" fmla="*/ 610 h 7584060"/>
              <a:gd name="connsiteX1" fmla="*/ 40518105 w 40651197"/>
              <a:gd name="connsiteY1" fmla="*/ 1135349 h 7584060"/>
              <a:gd name="connsiteX2" fmla="*/ 40651197 w 40651197"/>
              <a:gd name="connsiteY2" fmla="*/ 1158865 h 7584060"/>
              <a:gd name="connsiteX3" fmla="*/ 40651197 w 40651197"/>
              <a:gd name="connsiteY3" fmla="*/ 3522845 h 7584060"/>
              <a:gd name="connsiteX4" fmla="*/ 40620317 w 40651197"/>
              <a:gd name="connsiteY4" fmla="*/ 3532335 h 7584060"/>
              <a:gd name="connsiteX5" fmla="*/ 34114329 w 40651197"/>
              <a:gd name="connsiteY5" fmla="*/ 5225753 h 7584060"/>
              <a:gd name="connsiteX6" fmla="*/ 26233069 w 40651197"/>
              <a:gd name="connsiteY6" fmla="*/ 6270780 h 7584060"/>
              <a:gd name="connsiteX7" fmla="*/ 20354781 w 40651197"/>
              <a:gd name="connsiteY7" fmla="*/ 7577067 h 7584060"/>
              <a:gd name="connsiteX8" fmla="*/ 12168728 w 40651197"/>
              <a:gd name="connsiteY8" fmla="*/ 6749752 h 7584060"/>
              <a:gd name="connsiteX9" fmla="*/ 8032156 w 40651197"/>
              <a:gd name="connsiteY9" fmla="*/ 5878896 h 7584060"/>
              <a:gd name="connsiteX10" fmla="*/ 3460156 w 40651197"/>
              <a:gd name="connsiteY10" fmla="*/ 6357866 h 7584060"/>
              <a:gd name="connsiteX11" fmla="*/ 860850 w 40651197"/>
              <a:gd name="connsiteY11" fmla="*/ 6110897 h 7584060"/>
              <a:gd name="connsiteX12" fmla="*/ 0 w 40651197"/>
              <a:gd name="connsiteY12" fmla="*/ 5990749 h 7584060"/>
              <a:gd name="connsiteX13" fmla="*/ 0 w 40651197"/>
              <a:gd name="connsiteY13" fmla="*/ 1541110 h 7584060"/>
              <a:gd name="connsiteX14" fmla="*/ 151127 w 40651197"/>
              <a:gd name="connsiteY14" fmla="*/ 1529341 h 7584060"/>
              <a:gd name="connsiteX15" fmla="*/ 27539353 w 40651197"/>
              <a:gd name="connsiteY15" fmla="*/ 610 h 75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51197" h="7584060">
                <a:moveTo>
                  <a:pt x="27539353" y="610"/>
                </a:moveTo>
                <a:cubicBezTo>
                  <a:pt x="33376821" y="-22977"/>
                  <a:pt x="37714745" y="643320"/>
                  <a:pt x="40518105" y="1135349"/>
                </a:cubicBezTo>
                <a:lnTo>
                  <a:pt x="40651197" y="1158865"/>
                </a:lnTo>
                <a:lnTo>
                  <a:pt x="40651197" y="3522845"/>
                </a:lnTo>
                <a:lnTo>
                  <a:pt x="40620317" y="3532335"/>
                </a:lnTo>
                <a:cubicBezTo>
                  <a:pt x="38619057" y="4141539"/>
                  <a:pt x="35947893" y="4835227"/>
                  <a:pt x="34114329" y="5225753"/>
                </a:cubicBezTo>
                <a:cubicBezTo>
                  <a:pt x="31320325" y="5820838"/>
                  <a:pt x="28526325" y="5878894"/>
                  <a:pt x="26233069" y="6270780"/>
                </a:cubicBezTo>
                <a:cubicBezTo>
                  <a:pt x="23939809" y="6662667"/>
                  <a:pt x="22698841" y="7497238"/>
                  <a:pt x="20354781" y="7577067"/>
                </a:cubicBezTo>
                <a:cubicBezTo>
                  <a:pt x="18010725" y="7656895"/>
                  <a:pt x="14222500" y="7032782"/>
                  <a:pt x="12168728" y="6749752"/>
                </a:cubicBezTo>
                <a:cubicBezTo>
                  <a:pt x="10114957" y="6466724"/>
                  <a:pt x="9483585" y="5944209"/>
                  <a:pt x="8032156" y="5878896"/>
                </a:cubicBezTo>
                <a:cubicBezTo>
                  <a:pt x="6580727" y="5813581"/>
                  <a:pt x="5288956" y="6473979"/>
                  <a:pt x="3460156" y="6357866"/>
                </a:cubicBezTo>
                <a:cubicBezTo>
                  <a:pt x="2774356" y="6314324"/>
                  <a:pt x="1825258" y="6232000"/>
                  <a:pt x="860850" y="6110897"/>
                </a:cubicBezTo>
                <a:lnTo>
                  <a:pt x="0" y="5990749"/>
                </a:lnTo>
                <a:lnTo>
                  <a:pt x="0" y="1541110"/>
                </a:lnTo>
                <a:lnTo>
                  <a:pt x="151127" y="1529341"/>
                </a:lnTo>
                <a:cubicBezTo>
                  <a:pt x="5999674" y="1075574"/>
                  <a:pt x="20803817" y="27825"/>
                  <a:pt x="27539353" y="610"/>
                </a:cubicBezTo>
                <a:close/>
              </a:path>
            </a:pathLst>
          </a:custGeom>
          <a:gradFill flip="none" rotWithShape="1">
            <a:gsLst>
              <a:gs pos="0">
                <a:schemeClr val="bg1"/>
              </a:gs>
              <a:gs pos="100000">
                <a:srgbClr val="FFFF00"/>
              </a:gs>
            </a:gsLst>
            <a:lin ang="5400000" scaled="1"/>
            <a:tileRect/>
          </a:gra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38" name="Freeform: Shape 137"/>
          <p:cNvSpPr/>
          <p:nvPr/>
        </p:nvSpPr>
        <p:spPr>
          <a:xfrm>
            <a:off x="604819" y="1042242"/>
            <a:ext cx="9812574" cy="1573608"/>
          </a:xfrm>
          <a:custGeom>
            <a:avLst/>
            <a:gdLst>
              <a:gd name="connsiteX0" fmla="*/ 12321035 w 40636824"/>
              <a:gd name="connsiteY0" fmla="*/ 94 h 6221165"/>
              <a:gd name="connsiteX1" fmla="*/ 40448184 w 40636824"/>
              <a:gd name="connsiteY1" fmla="*/ 573309 h 6221165"/>
              <a:gd name="connsiteX2" fmla="*/ 40636824 w 40636824"/>
              <a:gd name="connsiteY2" fmla="*/ 584715 h 6221165"/>
              <a:gd name="connsiteX3" fmla="*/ 40636824 w 40636824"/>
              <a:gd name="connsiteY3" fmla="*/ 4856697 h 6221165"/>
              <a:gd name="connsiteX4" fmla="*/ 40538308 w 40636824"/>
              <a:gd name="connsiteY4" fmla="*/ 4867499 h 6221165"/>
              <a:gd name="connsiteX5" fmla="*/ 32475720 w 40636824"/>
              <a:gd name="connsiteY5" fmla="*/ 5763586 h 6221165"/>
              <a:gd name="connsiteX6" fmla="*/ 26906192 w 40636824"/>
              <a:gd name="connsiteY6" fmla="*/ 5181696 h 6221165"/>
              <a:gd name="connsiteX7" fmla="*/ 20380702 w 40636824"/>
              <a:gd name="connsiteY7" fmla="*/ 6220786 h 6221165"/>
              <a:gd name="connsiteX8" fmla="*/ 16099644 w 40636824"/>
              <a:gd name="connsiteY8" fmla="*/ 5300449 h 6221165"/>
              <a:gd name="connsiteX9" fmla="*/ 11840365 w 40636824"/>
              <a:gd name="connsiteY9" fmla="*/ 5140133 h 6221165"/>
              <a:gd name="connsiteX10" fmla="*/ 7953174 w 40636824"/>
              <a:gd name="connsiteY10" fmla="*/ 4558243 h 6221165"/>
              <a:gd name="connsiteX11" fmla="*/ 3737435 w 40636824"/>
              <a:gd name="connsiteY11" fmla="*/ 5478580 h 6221165"/>
              <a:gd name="connsiteX12" fmla="*/ 370305 w 40636824"/>
              <a:gd name="connsiteY12" fmla="*/ 5418654 h 6221165"/>
              <a:gd name="connsiteX13" fmla="*/ 0 w 40636824"/>
              <a:gd name="connsiteY13" fmla="*/ 5355694 h 6221165"/>
              <a:gd name="connsiteX14" fmla="*/ 0 w 40636824"/>
              <a:gd name="connsiteY14" fmla="*/ 168213 h 6221165"/>
              <a:gd name="connsiteX15" fmla="*/ 279554 w 40636824"/>
              <a:gd name="connsiteY15" fmla="*/ 158274 h 6221165"/>
              <a:gd name="connsiteX16" fmla="*/ 12321035 w 40636824"/>
              <a:gd name="connsiteY16" fmla="*/ 94 h 6221165"/>
              <a:gd name="connsiteX0" fmla="*/ 12321035 w 40636824"/>
              <a:gd name="connsiteY0" fmla="*/ 94 h 6221165"/>
              <a:gd name="connsiteX1" fmla="*/ 40448184 w 40636824"/>
              <a:gd name="connsiteY1" fmla="*/ 573309 h 6221165"/>
              <a:gd name="connsiteX2" fmla="*/ 40636824 w 40636824"/>
              <a:gd name="connsiteY2" fmla="*/ 584715 h 6221165"/>
              <a:gd name="connsiteX3" fmla="*/ 40636824 w 40636824"/>
              <a:gd name="connsiteY3" fmla="*/ 4856697 h 6221165"/>
              <a:gd name="connsiteX4" fmla="*/ 40538308 w 40636824"/>
              <a:gd name="connsiteY4" fmla="*/ 4867499 h 6221165"/>
              <a:gd name="connsiteX5" fmla="*/ 32475720 w 40636824"/>
              <a:gd name="connsiteY5" fmla="*/ 5763586 h 6221165"/>
              <a:gd name="connsiteX6" fmla="*/ 26906192 w 40636824"/>
              <a:gd name="connsiteY6" fmla="*/ 5181696 h 6221165"/>
              <a:gd name="connsiteX7" fmla="*/ 20380702 w 40636824"/>
              <a:gd name="connsiteY7" fmla="*/ 6220786 h 6221165"/>
              <a:gd name="connsiteX8" fmla="*/ 15283025 w 40636824"/>
              <a:gd name="connsiteY8" fmla="*/ 5300449 h 6221165"/>
              <a:gd name="connsiteX9" fmla="*/ 11840365 w 40636824"/>
              <a:gd name="connsiteY9" fmla="*/ 5140133 h 6221165"/>
              <a:gd name="connsiteX10" fmla="*/ 7953174 w 40636824"/>
              <a:gd name="connsiteY10" fmla="*/ 4558243 h 6221165"/>
              <a:gd name="connsiteX11" fmla="*/ 3737435 w 40636824"/>
              <a:gd name="connsiteY11" fmla="*/ 5478580 h 6221165"/>
              <a:gd name="connsiteX12" fmla="*/ 370305 w 40636824"/>
              <a:gd name="connsiteY12" fmla="*/ 5418654 h 6221165"/>
              <a:gd name="connsiteX13" fmla="*/ 0 w 40636824"/>
              <a:gd name="connsiteY13" fmla="*/ 5355694 h 6221165"/>
              <a:gd name="connsiteX14" fmla="*/ 0 w 40636824"/>
              <a:gd name="connsiteY14" fmla="*/ 168213 h 6221165"/>
              <a:gd name="connsiteX15" fmla="*/ 279554 w 40636824"/>
              <a:gd name="connsiteY15" fmla="*/ 158274 h 6221165"/>
              <a:gd name="connsiteX16" fmla="*/ 12321035 w 40636824"/>
              <a:gd name="connsiteY16" fmla="*/ 94 h 6221165"/>
              <a:gd name="connsiteX0" fmla="*/ 12321035 w 40636824"/>
              <a:gd name="connsiteY0" fmla="*/ 94 h 6304261"/>
              <a:gd name="connsiteX1" fmla="*/ 40448184 w 40636824"/>
              <a:gd name="connsiteY1" fmla="*/ 573309 h 6304261"/>
              <a:gd name="connsiteX2" fmla="*/ 40636824 w 40636824"/>
              <a:gd name="connsiteY2" fmla="*/ 584715 h 6304261"/>
              <a:gd name="connsiteX3" fmla="*/ 40636824 w 40636824"/>
              <a:gd name="connsiteY3" fmla="*/ 4856697 h 6304261"/>
              <a:gd name="connsiteX4" fmla="*/ 40538308 w 40636824"/>
              <a:gd name="connsiteY4" fmla="*/ 4867499 h 6304261"/>
              <a:gd name="connsiteX5" fmla="*/ 32475720 w 40636824"/>
              <a:gd name="connsiteY5" fmla="*/ 5763586 h 6304261"/>
              <a:gd name="connsiteX6" fmla="*/ 26906192 w 40636824"/>
              <a:gd name="connsiteY6" fmla="*/ 5181696 h 6304261"/>
              <a:gd name="connsiteX7" fmla="*/ 19435143 w 40636824"/>
              <a:gd name="connsiteY7" fmla="*/ 6303913 h 6304261"/>
              <a:gd name="connsiteX8" fmla="*/ 15283025 w 40636824"/>
              <a:gd name="connsiteY8" fmla="*/ 5300449 h 6304261"/>
              <a:gd name="connsiteX9" fmla="*/ 11840365 w 40636824"/>
              <a:gd name="connsiteY9" fmla="*/ 5140133 h 6304261"/>
              <a:gd name="connsiteX10" fmla="*/ 7953174 w 40636824"/>
              <a:gd name="connsiteY10" fmla="*/ 4558243 h 6304261"/>
              <a:gd name="connsiteX11" fmla="*/ 3737435 w 40636824"/>
              <a:gd name="connsiteY11" fmla="*/ 5478580 h 6304261"/>
              <a:gd name="connsiteX12" fmla="*/ 370305 w 40636824"/>
              <a:gd name="connsiteY12" fmla="*/ 5418654 h 6304261"/>
              <a:gd name="connsiteX13" fmla="*/ 0 w 40636824"/>
              <a:gd name="connsiteY13" fmla="*/ 5355694 h 6304261"/>
              <a:gd name="connsiteX14" fmla="*/ 0 w 40636824"/>
              <a:gd name="connsiteY14" fmla="*/ 168213 h 6304261"/>
              <a:gd name="connsiteX15" fmla="*/ 279554 w 40636824"/>
              <a:gd name="connsiteY15" fmla="*/ 158274 h 6304261"/>
              <a:gd name="connsiteX16" fmla="*/ 12321035 w 40636824"/>
              <a:gd name="connsiteY16" fmla="*/ 94 h 630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36824" h="6304261">
                <a:moveTo>
                  <a:pt x="12321035" y="94"/>
                </a:moveTo>
                <a:cubicBezTo>
                  <a:pt x="22459256" y="-5230"/>
                  <a:pt x="34396880" y="216216"/>
                  <a:pt x="40448184" y="573309"/>
                </a:cubicBezTo>
                <a:lnTo>
                  <a:pt x="40636824" y="584715"/>
                </a:lnTo>
                <a:lnTo>
                  <a:pt x="40636824" y="4856697"/>
                </a:lnTo>
                <a:lnTo>
                  <a:pt x="40538308" y="4867499"/>
                </a:lnTo>
                <a:cubicBezTo>
                  <a:pt x="38738988" y="5071116"/>
                  <a:pt x="34703704" y="5709901"/>
                  <a:pt x="32475720" y="5763586"/>
                </a:cubicBezTo>
                <a:cubicBezTo>
                  <a:pt x="30175864" y="5819005"/>
                  <a:pt x="29079622" y="5091642"/>
                  <a:pt x="26906192" y="5181696"/>
                </a:cubicBezTo>
                <a:cubicBezTo>
                  <a:pt x="24732763" y="5271751"/>
                  <a:pt x="21372337" y="6284121"/>
                  <a:pt x="19435143" y="6303913"/>
                </a:cubicBezTo>
                <a:cubicBezTo>
                  <a:pt x="17497949" y="6323705"/>
                  <a:pt x="16548821" y="5494412"/>
                  <a:pt x="15283025" y="5300449"/>
                </a:cubicBezTo>
                <a:cubicBezTo>
                  <a:pt x="14017229" y="5106486"/>
                  <a:pt x="13062007" y="5263834"/>
                  <a:pt x="11840365" y="5140133"/>
                </a:cubicBezTo>
                <a:cubicBezTo>
                  <a:pt x="10618723" y="5016432"/>
                  <a:pt x="9303662" y="4501834"/>
                  <a:pt x="7953174" y="4558243"/>
                </a:cubicBezTo>
                <a:cubicBezTo>
                  <a:pt x="6602687" y="4614649"/>
                  <a:pt x="5458037" y="5284944"/>
                  <a:pt x="3737435" y="5478580"/>
                </a:cubicBezTo>
                <a:cubicBezTo>
                  <a:pt x="2769597" y="5587499"/>
                  <a:pt x="1505964" y="5589540"/>
                  <a:pt x="370305" y="5418654"/>
                </a:cubicBezTo>
                <a:lnTo>
                  <a:pt x="0" y="5355694"/>
                </a:lnTo>
                <a:lnTo>
                  <a:pt x="0" y="168213"/>
                </a:lnTo>
                <a:lnTo>
                  <a:pt x="279554" y="158274"/>
                </a:lnTo>
                <a:cubicBezTo>
                  <a:pt x="3427847" y="52353"/>
                  <a:pt x="7686422" y="2529"/>
                  <a:pt x="12321035" y="94"/>
                </a:cubicBezTo>
                <a:close/>
              </a:path>
            </a:pathLst>
          </a:custGeom>
          <a:gradFill flip="none" rotWithShape="1">
            <a:gsLst>
              <a:gs pos="0">
                <a:schemeClr val="bg1"/>
              </a:gs>
              <a:gs pos="100000">
                <a:srgbClr val="00B0F0"/>
              </a:gs>
            </a:gsLst>
            <a:lin ang="5400000" scaled="1"/>
            <a:tileRect/>
          </a:gra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585798" y="979930"/>
            <a:ext cx="1986752" cy="293886"/>
          </a:xfrm>
          <a:prstGeom prst="rect">
            <a:avLst/>
          </a:prstGeom>
          <a:solidFill>
            <a:srgbClr val="99CC00"/>
          </a:solidFill>
          <a:ln w="28575">
            <a:solidFill>
              <a:schemeClr val="bg1"/>
            </a:solidFill>
          </a:ln>
        </p:spPr>
        <p:txBody>
          <a:bodyPr wrap="square" rtlCol="0" anchor="ctr">
            <a:noAutofit/>
          </a:bodyPr>
          <a:lstStyle/>
          <a:p>
            <a:pPr algn="ctr"/>
            <a:r>
              <a:rPr lang="en-ZA" sz="1348" b="1" dirty="0">
                <a:solidFill>
                  <a:prstClr val="white"/>
                </a:solidFill>
                <a:latin typeface="Arial" panose="020B0604020202020204" pitchFamily="34" charset="0"/>
                <a:cs typeface="Arial" panose="020B0604020202020204" pitchFamily="34" charset="0"/>
              </a:rPr>
              <a:t>Inputs</a:t>
            </a:r>
          </a:p>
        </p:txBody>
      </p:sp>
      <p:sp>
        <p:nvSpPr>
          <p:cNvPr id="12" name="TextBox 11"/>
          <p:cNvSpPr txBox="1"/>
          <p:nvPr/>
        </p:nvSpPr>
        <p:spPr>
          <a:xfrm>
            <a:off x="2567077" y="979930"/>
            <a:ext cx="1964275"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Activities</a:t>
            </a:r>
          </a:p>
        </p:txBody>
      </p:sp>
      <p:sp>
        <p:nvSpPr>
          <p:cNvPr id="13" name="TextBox 12"/>
          <p:cNvSpPr txBox="1"/>
          <p:nvPr/>
        </p:nvSpPr>
        <p:spPr>
          <a:xfrm>
            <a:off x="4531352" y="979930"/>
            <a:ext cx="1964275"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Outputs</a:t>
            </a:r>
          </a:p>
        </p:txBody>
      </p:sp>
      <p:sp>
        <p:nvSpPr>
          <p:cNvPr id="14" name="TextBox 13"/>
          <p:cNvSpPr txBox="1"/>
          <p:nvPr/>
        </p:nvSpPr>
        <p:spPr>
          <a:xfrm>
            <a:off x="6495626" y="979930"/>
            <a:ext cx="1964275"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Outcomes</a:t>
            </a:r>
          </a:p>
        </p:txBody>
      </p:sp>
      <p:sp>
        <p:nvSpPr>
          <p:cNvPr id="15" name="TextBox 14"/>
          <p:cNvSpPr txBox="1"/>
          <p:nvPr/>
        </p:nvSpPr>
        <p:spPr>
          <a:xfrm>
            <a:off x="8453119" y="979930"/>
            <a:ext cx="1982820" cy="293886"/>
          </a:xfrm>
          <a:prstGeom prst="rect">
            <a:avLst/>
          </a:prstGeom>
          <a:solidFill>
            <a:srgbClr val="99CC00"/>
          </a:solidFill>
          <a:ln w="28575">
            <a:solidFill>
              <a:schemeClr val="bg1"/>
            </a:solidFill>
          </a:ln>
        </p:spPr>
        <p:txBody>
          <a:bodyPr wrap="square" rtlCol="0" anchor="ctr">
            <a:noAutofit/>
          </a:bodyPr>
          <a:lstStyle>
            <a:defPPr>
              <a:defRPr lang="en-US"/>
            </a:defPPr>
            <a:lvl1pPr algn="ctr">
              <a:defRPr sz="3200" b="1"/>
            </a:lvl1pPr>
          </a:lstStyle>
          <a:p>
            <a:r>
              <a:rPr lang="en-ZA" sz="1348" dirty="0">
                <a:solidFill>
                  <a:prstClr val="white"/>
                </a:solidFill>
                <a:latin typeface="Arial" panose="020B0604020202020204" pitchFamily="34" charset="0"/>
                <a:cs typeface="Arial" panose="020B0604020202020204" pitchFamily="34" charset="0"/>
              </a:rPr>
              <a:t>Impact</a:t>
            </a:r>
          </a:p>
        </p:txBody>
      </p:sp>
      <p:grpSp>
        <p:nvGrpSpPr>
          <p:cNvPr id="26" name="Group 25"/>
          <p:cNvGrpSpPr/>
          <p:nvPr/>
        </p:nvGrpSpPr>
        <p:grpSpPr>
          <a:xfrm>
            <a:off x="3777" y="-32511"/>
            <a:ext cx="10684259" cy="783548"/>
            <a:chOff x="0" y="-135596"/>
            <a:chExt cx="42803763" cy="3139087"/>
          </a:xfrm>
        </p:grpSpPr>
        <p:sp>
          <p:nvSpPr>
            <p:cNvPr id="19" name="Rectangle 18"/>
            <p:cNvSpPr/>
            <p:nvPr/>
          </p:nvSpPr>
          <p:spPr>
            <a:xfrm>
              <a:off x="0" y="-17973"/>
              <a:ext cx="42803763" cy="286789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12" dirty="0">
                <a:solidFill>
                  <a:prstClr val="white"/>
                </a:solidFill>
              </a:endParaRPr>
            </a:p>
          </p:txBody>
        </p:sp>
        <p:sp>
          <p:nvSpPr>
            <p:cNvPr id="20" name="Rectangle 19"/>
            <p:cNvSpPr/>
            <p:nvPr/>
          </p:nvSpPr>
          <p:spPr>
            <a:xfrm>
              <a:off x="961679" y="-135596"/>
              <a:ext cx="14283154" cy="3139087"/>
            </a:xfrm>
            <a:prstGeom prst="rect">
              <a:avLst/>
            </a:prstGeom>
          </p:spPr>
          <p:txBody>
            <a:bodyPr wrap="square" anchor="ctr">
              <a:spAutoFit/>
            </a:bodyPr>
            <a:lstStyle/>
            <a:p>
              <a:r>
                <a:rPr lang="en-ZA" sz="2246" b="1" spc="125" dirty="0">
                  <a:solidFill>
                    <a:prstClr val="white"/>
                  </a:solidFill>
                  <a:latin typeface="AngryBirds" pitchFamily="2" charset="0"/>
                  <a:ea typeface="Hand Of Sean" panose="02000500000000000000" pitchFamily="2" charset="-128"/>
                  <a:cs typeface="Arial" panose="020B0604020202020204" pitchFamily="34" charset="0"/>
                </a:rPr>
                <a:t>GBVC</a:t>
              </a:r>
              <a:r>
                <a:rPr lang="en-ZA" sz="2246" dirty="0">
                  <a:solidFill>
                    <a:prstClr val="white"/>
                  </a:solidFill>
                  <a:latin typeface="AngryBirds" pitchFamily="2" charset="0"/>
                  <a:ea typeface="Hand Of Sean" panose="02000500000000000000" pitchFamily="2" charset="-128"/>
                  <a:cs typeface="Arial" panose="020B0604020202020204" pitchFamily="34" charset="0"/>
                </a:rPr>
                <a:t> - Theory of Change </a:t>
              </a:r>
            </a:p>
          </p:txBody>
        </p:sp>
        <p:sp>
          <p:nvSpPr>
            <p:cNvPr id="21" name="Freeform 101"/>
            <p:cNvSpPr>
              <a:spLocks/>
            </p:cNvSpPr>
            <p:nvPr/>
          </p:nvSpPr>
          <p:spPr bwMode="auto">
            <a:xfrm>
              <a:off x="15244835" y="272970"/>
              <a:ext cx="6157046" cy="2321948"/>
            </a:xfrm>
            <a:custGeom>
              <a:avLst/>
              <a:gdLst>
                <a:gd name="T0" fmla="*/ 77 w 1121"/>
                <a:gd name="T1" fmla="*/ 256 h 400"/>
                <a:gd name="T2" fmla="*/ 119 w 1121"/>
                <a:gd name="T3" fmla="*/ 157 h 400"/>
                <a:gd name="T4" fmla="*/ 257 w 1121"/>
                <a:gd name="T5" fmla="*/ 157 h 400"/>
                <a:gd name="T6" fmla="*/ 428 w 1121"/>
                <a:gd name="T7" fmla="*/ 122 h 400"/>
                <a:gd name="T8" fmla="*/ 633 w 1121"/>
                <a:gd name="T9" fmla="*/ 10 h 400"/>
                <a:gd name="T10" fmla="*/ 779 w 1121"/>
                <a:gd name="T11" fmla="*/ 186 h 400"/>
                <a:gd name="T12" fmla="*/ 947 w 1121"/>
                <a:gd name="T13" fmla="*/ 204 h 400"/>
                <a:gd name="T14" fmla="*/ 1113 w 1121"/>
                <a:gd name="T15" fmla="*/ 292 h 400"/>
                <a:gd name="T16" fmla="*/ 914 w 1121"/>
                <a:gd name="T17" fmla="*/ 325 h 400"/>
                <a:gd name="T18" fmla="*/ 561 w 1121"/>
                <a:gd name="T19" fmla="*/ 311 h 400"/>
                <a:gd name="T20" fmla="*/ 235 w 1121"/>
                <a:gd name="T21" fmla="*/ 282 h 400"/>
                <a:gd name="T22" fmla="*/ 77 w 1121"/>
                <a:gd name="T23" fmla="*/ 25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1" h="400">
                  <a:moveTo>
                    <a:pt x="77" y="256"/>
                  </a:moveTo>
                  <a:cubicBezTo>
                    <a:pt x="77" y="256"/>
                    <a:pt x="0" y="193"/>
                    <a:pt x="119" y="157"/>
                  </a:cubicBezTo>
                  <a:cubicBezTo>
                    <a:pt x="188" y="137"/>
                    <a:pt x="257" y="157"/>
                    <a:pt x="257" y="157"/>
                  </a:cubicBezTo>
                  <a:cubicBezTo>
                    <a:pt x="257" y="157"/>
                    <a:pt x="338" y="48"/>
                    <a:pt x="428" y="122"/>
                  </a:cubicBezTo>
                  <a:cubicBezTo>
                    <a:pt x="428" y="122"/>
                    <a:pt x="480" y="0"/>
                    <a:pt x="633" y="10"/>
                  </a:cubicBezTo>
                  <a:cubicBezTo>
                    <a:pt x="787" y="20"/>
                    <a:pt x="779" y="186"/>
                    <a:pt x="779" y="186"/>
                  </a:cubicBezTo>
                  <a:cubicBezTo>
                    <a:pt x="779" y="186"/>
                    <a:pt x="901" y="101"/>
                    <a:pt x="947" y="204"/>
                  </a:cubicBezTo>
                  <a:cubicBezTo>
                    <a:pt x="947" y="204"/>
                    <a:pt x="1103" y="224"/>
                    <a:pt x="1113" y="292"/>
                  </a:cubicBezTo>
                  <a:cubicBezTo>
                    <a:pt x="1121" y="341"/>
                    <a:pt x="914" y="325"/>
                    <a:pt x="914" y="325"/>
                  </a:cubicBezTo>
                  <a:cubicBezTo>
                    <a:pt x="914" y="325"/>
                    <a:pt x="694" y="392"/>
                    <a:pt x="561" y="311"/>
                  </a:cubicBezTo>
                  <a:cubicBezTo>
                    <a:pt x="561" y="311"/>
                    <a:pt x="344" y="400"/>
                    <a:pt x="235" y="282"/>
                  </a:cubicBezTo>
                  <a:cubicBezTo>
                    <a:pt x="235" y="282"/>
                    <a:pt x="133" y="309"/>
                    <a:pt x="77" y="256"/>
                  </a:cubicBezTo>
                  <a:close/>
                </a:path>
              </a:pathLst>
            </a:custGeom>
            <a:solidFill>
              <a:schemeClr val="bg1"/>
            </a:solidFill>
            <a:ln>
              <a:noFill/>
            </a:ln>
          </p:spPr>
          <p:txBody>
            <a:bodyPr vert="horz" wrap="square" lIns="17118" tIns="8559" rIns="17118" bIns="8559" numCol="1" anchor="t" anchorCtr="0" compatLnSpc="1">
              <a:prstTxWarp prst="textNoShape">
                <a:avLst/>
              </a:prstTxWarp>
            </a:bodyPr>
            <a:lstStyle/>
            <a:p>
              <a:endParaRPr lang="en-US" sz="337">
                <a:solidFill>
                  <a:prstClr val="black"/>
                </a:solidFill>
              </a:endParaRPr>
            </a:p>
          </p:txBody>
        </p:sp>
        <p:sp>
          <p:nvSpPr>
            <p:cNvPr id="22" name="Freeform: Shape 21"/>
            <p:cNvSpPr>
              <a:spLocks/>
            </p:cNvSpPr>
            <p:nvPr/>
          </p:nvSpPr>
          <p:spPr bwMode="auto">
            <a:xfrm>
              <a:off x="22386638" y="1491911"/>
              <a:ext cx="5629268" cy="1375980"/>
            </a:xfrm>
            <a:custGeom>
              <a:avLst/>
              <a:gdLst>
                <a:gd name="connsiteX0" fmla="*/ 3037254 w 5629268"/>
                <a:gd name="connsiteY0" fmla="*/ 1119 h 1375980"/>
                <a:gd name="connsiteX1" fmla="*/ 3188384 w 5629268"/>
                <a:gd name="connsiteY1" fmla="*/ 3384 h 1375980"/>
                <a:gd name="connsiteX2" fmla="*/ 3990282 w 5629268"/>
                <a:gd name="connsiteY2" fmla="*/ 1025041 h 1375980"/>
                <a:gd name="connsiteX3" fmla="*/ 4913016 w 5629268"/>
                <a:gd name="connsiteY3" fmla="*/ 1129529 h 1375980"/>
                <a:gd name="connsiteX4" fmla="*/ 5512146 w 5629268"/>
                <a:gd name="connsiteY4" fmla="*/ 1305262 h 1375980"/>
                <a:gd name="connsiteX5" fmla="*/ 5629268 w 5629268"/>
                <a:gd name="connsiteY5" fmla="*/ 1375980 h 1375980"/>
                <a:gd name="connsiteX6" fmla="*/ 83114 w 5629268"/>
                <a:gd name="connsiteY6" fmla="*/ 1375980 h 1375980"/>
                <a:gd name="connsiteX7" fmla="*/ 78710 w 5629268"/>
                <a:gd name="connsiteY7" fmla="*/ 1370975 h 1375980"/>
                <a:gd name="connsiteX8" fmla="*/ 365260 w 5629268"/>
                <a:gd name="connsiteY8" fmla="*/ 856700 h 1375980"/>
                <a:gd name="connsiteX9" fmla="*/ 1123220 w 5629268"/>
                <a:gd name="connsiteY9" fmla="*/ 856700 h 1375980"/>
                <a:gd name="connsiteX10" fmla="*/ 2062430 w 5629268"/>
                <a:gd name="connsiteY10" fmla="*/ 653529 h 1375980"/>
                <a:gd name="connsiteX11" fmla="*/ 3037254 w 5629268"/>
                <a:gd name="connsiteY11" fmla="*/ 1119 h 13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29268" h="1375980">
                  <a:moveTo>
                    <a:pt x="3037254" y="1119"/>
                  </a:moveTo>
                  <a:cubicBezTo>
                    <a:pt x="3085508" y="-879"/>
                    <a:pt x="3135862" y="-244"/>
                    <a:pt x="3188384" y="3384"/>
                  </a:cubicBezTo>
                  <a:cubicBezTo>
                    <a:pt x="4034222" y="61433"/>
                    <a:pt x="3990282" y="1025041"/>
                    <a:pt x="3990282" y="1025041"/>
                  </a:cubicBezTo>
                  <a:cubicBezTo>
                    <a:pt x="3990282" y="1025041"/>
                    <a:pt x="4660362" y="531627"/>
                    <a:pt x="4913016" y="1129529"/>
                  </a:cubicBezTo>
                  <a:cubicBezTo>
                    <a:pt x="4913016" y="1129529"/>
                    <a:pt x="5247714" y="1174879"/>
                    <a:pt x="5512146" y="1305262"/>
                  </a:cubicBezTo>
                  <a:lnTo>
                    <a:pt x="5629268" y="1375980"/>
                  </a:lnTo>
                  <a:lnTo>
                    <a:pt x="83114" y="1375980"/>
                  </a:lnTo>
                  <a:lnTo>
                    <a:pt x="78710" y="1370975"/>
                  </a:lnTo>
                  <a:cubicBezTo>
                    <a:pt x="-9598" y="1258324"/>
                    <a:pt x="-124942" y="1013431"/>
                    <a:pt x="365260" y="856700"/>
                  </a:cubicBezTo>
                  <a:cubicBezTo>
                    <a:pt x="744240" y="740602"/>
                    <a:pt x="1123220" y="856700"/>
                    <a:pt x="1123220" y="856700"/>
                  </a:cubicBezTo>
                  <a:cubicBezTo>
                    <a:pt x="1123220" y="856700"/>
                    <a:pt x="1568110" y="223969"/>
                    <a:pt x="2062430" y="653529"/>
                  </a:cubicBezTo>
                  <a:cubicBezTo>
                    <a:pt x="2062430" y="653529"/>
                    <a:pt x="2313452" y="31093"/>
                    <a:pt x="3037254" y="1119"/>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sp>
          <p:nvSpPr>
            <p:cNvPr id="23" name="Freeform: Shape 22"/>
            <p:cNvSpPr>
              <a:spLocks/>
            </p:cNvSpPr>
            <p:nvPr/>
          </p:nvSpPr>
          <p:spPr bwMode="auto">
            <a:xfrm rot="10800000">
              <a:off x="25775484" y="-17972"/>
              <a:ext cx="7865101" cy="2038988"/>
            </a:xfrm>
            <a:custGeom>
              <a:avLst/>
              <a:gdLst>
                <a:gd name="connsiteX0" fmla="*/ 7865101 w 7865101"/>
                <a:gd name="connsiteY0" fmla="*/ 2038988 h 2038988"/>
                <a:gd name="connsiteX1" fmla="*/ 286019 w 7865101"/>
                <a:gd name="connsiteY1" fmla="*/ 2038988 h 2038988"/>
                <a:gd name="connsiteX2" fmla="*/ 266295 w 7865101"/>
                <a:gd name="connsiteY2" fmla="*/ 2026148 h 2038988"/>
                <a:gd name="connsiteX3" fmla="*/ 183771 w 7865101"/>
                <a:gd name="connsiteY3" fmla="*/ 1954600 h 2038988"/>
                <a:gd name="connsiteX4" fmla="*/ 498777 w 7865101"/>
                <a:gd name="connsiteY4" fmla="*/ 1169852 h 2038988"/>
                <a:gd name="connsiteX5" fmla="*/ 1533797 w 7865101"/>
                <a:gd name="connsiteY5" fmla="*/ 1169852 h 2038988"/>
                <a:gd name="connsiteX6" fmla="*/ 2816321 w 7865101"/>
                <a:gd name="connsiteY6" fmla="*/ 892416 h 2038988"/>
                <a:gd name="connsiteX7" fmla="*/ 4353849 w 7865101"/>
                <a:gd name="connsiteY7" fmla="*/ 4620 h 2038988"/>
                <a:gd name="connsiteX8" fmla="*/ 5448869 w 7865101"/>
                <a:gd name="connsiteY8" fmla="*/ 1399728 h 2038988"/>
                <a:gd name="connsiteX9" fmla="*/ 6708893 w 7865101"/>
                <a:gd name="connsiteY9" fmla="*/ 1542409 h 2038988"/>
                <a:gd name="connsiteX10" fmla="*/ 7811169 w 7865101"/>
                <a:gd name="connsiteY10" fmla="*/ 1975431 h 20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101" h="2038988">
                  <a:moveTo>
                    <a:pt x="7865101" y="2038988"/>
                  </a:moveTo>
                  <a:lnTo>
                    <a:pt x="286019" y="2038988"/>
                  </a:lnTo>
                  <a:lnTo>
                    <a:pt x="266295" y="2026148"/>
                  </a:lnTo>
                  <a:cubicBezTo>
                    <a:pt x="237619" y="2004638"/>
                    <a:pt x="210021" y="1980857"/>
                    <a:pt x="183771" y="1954600"/>
                  </a:cubicBezTo>
                  <a:cubicBezTo>
                    <a:pt x="183771" y="1954600"/>
                    <a:pt x="-393739" y="1455215"/>
                    <a:pt x="498777" y="1169852"/>
                  </a:cubicBezTo>
                  <a:cubicBezTo>
                    <a:pt x="1016287" y="1011317"/>
                    <a:pt x="1533797" y="1169852"/>
                    <a:pt x="1533797" y="1169852"/>
                  </a:cubicBezTo>
                  <a:cubicBezTo>
                    <a:pt x="1533797" y="1169852"/>
                    <a:pt x="2141307" y="305836"/>
                    <a:pt x="2816321" y="892416"/>
                  </a:cubicBezTo>
                  <a:cubicBezTo>
                    <a:pt x="2816321" y="892416"/>
                    <a:pt x="3206327" y="-74648"/>
                    <a:pt x="4353849" y="4620"/>
                  </a:cubicBezTo>
                  <a:cubicBezTo>
                    <a:pt x="5508871" y="83887"/>
                    <a:pt x="5448869" y="1399728"/>
                    <a:pt x="5448869" y="1399728"/>
                  </a:cubicBezTo>
                  <a:cubicBezTo>
                    <a:pt x="5448869" y="1399728"/>
                    <a:pt x="6363887" y="725954"/>
                    <a:pt x="6708893" y="1542409"/>
                  </a:cubicBezTo>
                  <a:cubicBezTo>
                    <a:pt x="6708893" y="1542409"/>
                    <a:pt x="7481291" y="1647067"/>
                    <a:pt x="7811169" y="1975431"/>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sp>
          <p:nvSpPr>
            <p:cNvPr id="24" name="Freeform: Shape 23"/>
            <p:cNvSpPr>
              <a:spLocks/>
            </p:cNvSpPr>
            <p:nvPr/>
          </p:nvSpPr>
          <p:spPr bwMode="auto">
            <a:xfrm>
              <a:off x="32821474" y="1084218"/>
              <a:ext cx="7529407" cy="1783673"/>
            </a:xfrm>
            <a:custGeom>
              <a:avLst/>
              <a:gdLst>
                <a:gd name="connsiteX0" fmla="*/ 4147475 w 7529407"/>
                <a:gd name="connsiteY0" fmla="*/ 1528 h 1783673"/>
                <a:gd name="connsiteX1" fmla="*/ 4353847 w 7529407"/>
                <a:gd name="connsiteY1" fmla="*/ 4621 h 1783673"/>
                <a:gd name="connsiteX2" fmla="*/ 5448867 w 7529407"/>
                <a:gd name="connsiteY2" fmla="*/ 1399728 h 1783673"/>
                <a:gd name="connsiteX3" fmla="*/ 6708891 w 7529407"/>
                <a:gd name="connsiteY3" fmla="*/ 1542410 h 1783673"/>
                <a:gd name="connsiteX4" fmla="*/ 7527023 w 7529407"/>
                <a:gd name="connsiteY4" fmla="*/ 1782380 h 1783673"/>
                <a:gd name="connsiteX5" fmla="*/ 7529407 w 7529407"/>
                <a:gd name="connsiteY5" fmla="*/ 1783673 h 1783673"/>
                <a:gd name="connsiteX6" fmla="*/ 49379 w 7529407"/>
                <a:gd name="connsiteY6" fmla="*/ 1783673 h 1783673"/>
                <a:gd name="connsiteX7" fmla="*/ 48109 w 7529407"/>
                <a:gd name="connsiteY7" fmla="*/ 1781544 h 1783673"/>
                <a:gd name="connsiteX8" fmla="*/ 498777 w 7529407"/>
                <a:gd name="connsiteY8" fmla="*/ 1169853 h 1783673"/>
                <a:gd name="connsiteX9" fmla="*/ 1533795 w 7529407"/>
                <a:gd name="connsiteY9" fmla="*/ 1169853 h 1783673"/>
                <a:gd name="connsiteX10" fmla="*/ 2816319 w 7529407"/>
                <a:gd name="connsiteY10" fmla="*/ 892416 h 1783673"/>
                <a:gd name="connsiteX11" fmla="*/ 4147475 w 7529407"/>
                <a:gd name="connsiteY11" fmla="*/ 1528 h 178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29407" h="1783673">
                  <a:moveTo>
                    <a:pt x="4147475" y="1528"/>
                  </a:moveTo>
                  <a:cubicBezTo>
                    <a:pt x="4213367" y="-1201"/>
                    <a:pt x="4282127" y="-334"/>
                    <a:pt x="4353847" y="4621"/>
                  </a:cubicBezTo>
                  <a:cubicBezTo>
                    <a:pt x="5508871" y="83888"/>
                    <a:pt x="5448867" y="1399728"/>
                    <a:pt x="5448867" y="1399728"/>
                  </a:cubicBezTo>
                  <a:cubicBezTo>
                    <a:pt x="5448867" y="1399728"/>
                    <a:pt x="6363887" y="725955"/>
                    <a:pt x="6708891" y="1542410"/>
                  </a:cubicBezTo>
                  <a:cubicBezTo>
                    <a:pt x="6708891" y="1542410"/>
                    <a:pt x="7165931" y="1604337"/>
                    <a:pt x="7527023" y="1782380"/>
                  </a:cubicBezTo>
                  <a:lnTo>
                    <a:pt x="7529407" y="1783673"/>
                  </a:lnTo>
                  <a:lnTo>
                    <a:pt x="49379" y="1783673"/>
                  </a:lnTo>
                  <a:lnTo>
                    <a:pt x="48109" y="1781544"/>
                  </a:lnTo>
                  <a:cubicBezTo>
                    <a:pt x="-42639" y="1610159"/>
                    <a:pt x="-59047" y="1348204"/>
                    <a:pt x="498777" y="1169853"/>
                  </a:cubicBezTo>
                  <a:cubicBezTo>
                    <a:pt x="1016287" y="1011318"/>
                    <a:pt x="1533795" y="1169853"/>
                    <a:pt x="1533795" y="1169853"/>
                  </a:cubicBezTo>
                  <a:cubicBezTo>
                    <a:pt x="1533795" y="1169853"/>
                    <a:pt x="2141307" y="305837"/>
                    <a:pt x="2816319" y="892416"/>
                  </a:cubicBezTo>
                  <a:cubicBezTo>
                    <a:pt x="2816319" y="892416"/>
                    <a:pt x="3159099" y="42458"/>
                    <a:pt x="4147475" y="1528"/>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sp>
          <p:nvSpPr>
            <p:cNvPr id="25" name="Freeform: Shape 24"/>
            <p:cNvSpPr>
              <a:spLocks/>
            </p:cNvSpPr>
            <p:nvPr/>
          </p:nvSpPr>
          <p:spPr bwMode="auto">
            <a:xfrm>
              <a:off x="39808068" y="3521"/>
              <a:ext cx="2995695" cy="1826728"/>
            </a:xfrm>
            <a:custGeom>
              <a:avLst/>
              <a:gdLst>
                <a:gd name="connsiteX0" fmla="*/ 2865299 w 2995695"/>
                <a:gd name="connsiteY0" fmla="*/ 0 h 1826728"/>
                <a:gd name="connsiteX1" fmla="*/ 2995695 w 2995695"/>
                <a:gd name="connsiteY1" fmla="*/ 1954 h 1826728"/>
                <a:gd name="connsiteX2" fmla="*/ 2995695 w 2995695"/>
                <a:gd name="connsiteY2" fmla="*/ 1800394 h 1826728"/>
                <a:gd name="connsiteX3" fmla="*/ 2911255 w 2995695"/>
                <a:gd name="connsiteY3" fmla="*/ 1781128 h 1826728"/>
                <a:gd name="connsiteX4" fmla="*/ 2634803 w 2995695"/>
                <a:gd name="connsiteY4" fmla="*/ 1650480 h 1826728"/>
                <a:gd name="connsiteX5" fmla="*/ 945635 w 2995695"/>
                <a:gd name="connsiteY5" fmla="*/ 1491669 h 1826728"/>
                <a:gd name="connsiteX6" fmla="*/ 126959 w 2995695"/>
                <a:gd name="connsiteY6" fmla="*/ 1349287 h 1826728"/>
                <a:gd name="connsiteX7" fmla="*/ 344583 w 2995695"/>
                <a:gd name="connsiteY7" fmla="*/ 807141 h 1826728"/>
                <a:gd name="connsiteX8" fmla="*/ 1059627 w 2995695"/>
                <a:gd name="connsiteY8" fmla="*/ 807141 h 1826728"/>
                <a:gd name="connsiteX9" fmla="*/ 1945663 w 2995695"/>
                <a:gd name="connsiteY9" fmla="*/ 615473 h 1826728"/>
                <a:gd name="connsiteX10" fmla="*/ 2865299 w 2995695"/>
                <a:gd name="connsiteY10" fmla="*/ 0 h 1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5695" h="1826728">
                  <a:moveTo>
                    <a:pt x="2865299" y="0"/>
                  </a:moveTo>
                  <a:lnTo>
                    <a:pt x="2995695" y="1954"/>
                  </a:lnTo>
                  <a:lnTo>
                    <a:pt x="2995695" y="1800394"/>
                  </a:lnTo>
                  <a:lnTo>
                    <a:pt x="2911255" y="1781128"/>
                  </a:lnTo>
                  <a:cubicBezTo>
                    <a:pt x="2814131" y="1748709"/>
                    <a:pt x="2720947" y="1705926"/>
                    <a:pt x="2634803" y="1650480"/>
                  </a:cubicBezTo>
                  <a:cubicBezTo>
                    <a:pt x="2634803" y="1650480"/>
                    <a:pt x="1510419" y="2137863"/>
                    <a:pt x="945635" y="1491669"/>
                  </a:cubicBezTo>
                  <a:cubicBezTo>
                    <a:pt x="945635" y="1491669"/>
                    <a:pt x="417123" y="1639527"/>
                    <a:pt x="126959" y="1349287"/>
                  </a:cubicBezTo>
                  <a:cubicBezTo>
                    <a:pt x="126959" y="1349287"/>
                    <a:pt x="-272017" y="1004285"/>
                    <a:pt x="344583" y="807141"/>
                  </a:cubicBezTo>
                  <a:cubicBezTo>
                    <a:pt x="702103" y="697617"/>
                    <a:pt x="1059627" y="807141"/>
                    <a:pt x="1059627" y="807141"/>
                  </a:cubicBezTo>
                  <a:cubicBezTo>
                    <a:pt x="1059627" y="807141"/>
                    <a:pt x="1479331" y="210233"/>
                    <a:pt x="1945663" y="615473"/>
                  </a:cubicBezTo>
                  <a:cubicBezTo>
                    <a:pt x="1945663" y="615473"/>
                    <a:pt x="2182475" y="28277"/>
                    <a:pt x="2865299" y="0"/>
                  </a:cubicBezTo>
                  <a:close/>
                </a:path>
              </a:pathLst>
            </a:custGeom>
            <a:solidFill>
              <a:schemeClr val="bg1"/>
            </a:solidFill>
            <a:ln>
              <a:noFill/>
            </a:ln>
          </p:spPr>
          <p:txBody>
            <a:bodyPr vert="horz" wrap="square" lIns="17118" tIns="8559" rIns="17118" bIns="8559" numCol="1" anchor="t" anchorCtr="0" compatLnSpc="1">
              <a:prstTxWarp prst="textNoShape">
                <a:avLst/>
              </a:prstTxWarp>
              <a:noAutofit/>
            </a:bodyPr>
            <a:lstStyle/>
            <a:p>
              <a:endParaRPr lang="en-US" sz="337">
                <a:solidFill>
                  <a:prstClr val="black"/>
                </a:solidFill>
              </a:endParaRPr>
            </a:p>
          </p:txBody>
        </p:sp>
      </p:grpSp>
      <p:pic>
        <p:nvPicPr>
          <p:cNvPr id="27" name="Picture 2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1084" y="6939787"/>
            <a:ext cx="890597" cy="569736"/>
          </a:xfrm>
          <a:prstGeom prst="rect">
            <a:avLst/>
          </a:prstGeom>
        </p:spPr>
      </p:pic>
      <p:sp>
        <p:nvSpPr>
          <p:cNvPr id="148" name="Rectangle 147"/>
          <p:cNvSpPr/>
          <p:nvPr/>
        </p:nvSpPr>
        <p:spPr>
          <a:xfrm rot="16200000">
            <a:off x="7194" y="6458879"/>
            <a:ext cx="778410" cy="353815"/>
          </a:xfrm>
          <a:prstGeom prst="rect">
            <a:avLst/>
          </a:prstGeom>
        </p:spPr>
        <p:txBody>
          <a:bodyPr wrap="square" anchor="ctr">
            <a:spAutoFit/>
          </a:bodyPr>
          <a:lstStyle/>
          <a:p>
            <a:pPr algn="ctr"/>
            <a:r>
              <a:rPr lang="en-ZA" sz="900" dirty="0">
                <a:solidFill>
                  <a:srgbClr val="008000"/>
                </a:solidFill>
                <a:latin typeface="AngryBirds" pitchFamily="2" charset="0"/>
                <a:cs typeface="Arial" panose="020B0604020202020204" pitchFamily="34" charset="0"/>
              </a:rPr>
              <a:t>Ecological</a:t>
            </a:r>
            <a:r>
              <a:rPr lang="en-ZA" sz="799" dirty="0">
                <a:solidFill>
                  <a:srgbClr val="008000"/>
                </a:solidFill>
                <a:latin typeface="AngryBirds" pitchFamily="2" charset="0"/>
                <a:cs typeface="Arial" panose="020B0604020202020204" pitchFamily="34" charset="0"/>
              </a:rPr>
              <a:t> </a:t>
            </a:r>
            <a:br>
              <a:rPr lang="en-ZA" sz="799" dirty="0">
                <a:solidFill>
                  <a:srgbClr val="008000"/>
                </a:solidFill>
                <a:latin typeface="AngryBirds" pitchFamily="2" charset="0"/>
                <a:cs typeface="Arial" panose="020B0604020202020204" pitchFamily="34" charset="0"/>
              </a:rPr>
            </a:br>
            <a:r>
              <a:rPr lang="en-ZA" sz="799" dirty="0">
                <a:solidFill>
                  <a:srgbClr val="008000"/>
                </a:solidFill>
                <a:latin typeface="AngryBirds" pitchFamily="2" charset="0"/>
                <a:cs typeface="Arial" panose="020B0604020202020204" pitchFamily="34" charset="0"/>
              </a:rPr>
              <a:t>Value Chain</a:t>
            </a:r>
          </a:p>
        </p:txBody>
      </p:sp>
      <p:sp>
        <p:nvSpPr>
          <p:cNvPr id="149" name="Rectangle 148"/>
          <p:cNvSpPr/>
          <p:nvPr/>
        </p:nvSpPr>
        <p:spPr>
          <a:xfrm rot="16200000">
            <a:off x="-94657" y="5598810"/>
            <a:ext cx="982112" cy="338298"/>
          </a:xfrm>
          <a:prstGeom prst="rect">
            <a:avLst/>
          </a:prstGeom>
        </p:spPr>
        <p:txBody>
          <a:bodyPr wrap="square" anchor="ctr">
            <a:spAutoFit/>
          </a:bodyPr>
          <a:lstStyle/>
          <a:p>
            <a:pPr algn="ctr"/>
            <a:r>
              <a:rPr lang="en-ZA" sz="799" dirty="0">
                <a:solidFill>
                  <a:srgbClr val="F13A01"/>
                </a:solidFill>
                <a:latin typeface="AngryBirds" pitchFamily="2" charset="0"/>
                <a:cs typeface="Arial" panose="020B0604020202020204" pitchFamily="34" charset="0"/>
              </a:rPr>
              <a:t>Invasive Biomass </a:t>
            </a:r>
            <a:br>
              <a:rPr lang="en-ZA" sz="799" dirty="0">
                <a:solidFill>
                  <a:srgbClr val="F13A01"/>
                </a:solidFill>
                <a:latin typeface="AngryBirds" pitchFamily="2" charset="0"/>
                <a:cs typeface="Arial" panose="020B0604020202020204" pitchFamily="34" charset="0"/>
              </a:rPr>
            </a:br>
            <a:r>
              <a:rPr lang="en-ZA" sz="799" dirty="0">
                <a:solidFill>
                  <a:srgbClr val="F13A01"/>
                </a:solidFill>
                <a:latin typeface="AngryBirds" pitchFamily="2" charset="0"/>
                <a:cs typeface="Arial" panose="020B0604020202020204" pitchFamily="34" charset="0"/>
              </a:rPr>
              <a:t>Value Chain</a:t>
            </a:r>
          </a:p>
        </p:txBody>
      </p:sp>
      <p:sp>
        <p:nvSpPr>
          <p:cNvPr id="150" name="Rectangle 149"/>
          <p:cNvSpPr/>
          <p:nvPr/>
        </p:nvSpPr>
        <p:spPr>
          <a:xfrm rot="16200000">
            <a:off x="1806" y="1651140"/>
            <a:ext cx="789189" cy="353687"/>
          </a:xfrm>
          <a:prstGeom prst="rect">
            <a:avLst/>
          </a:prstGeom>
        </p:spPr>
        <p:txBody>
          <a:bodyPr wrap="square" anchor="ctr">
            <a:spAutoFit/>
          </a:bodyPr>
          <a:lstStyle/>
          <a:p>
            <a:pPr algn="ctr"/>
            <a:r>
              <a:rPr lang="en-ZA" sz="899" dirty="0">
                <a:solidFill>
                  <a:srgbClr val="00B0F0"/>
                </a:solidFill>
                <a:latin typeface="AngryBirds" pitchFamily="2" charset="0"/>
                <a:cs typeface="Arial" panose="020B0604020202020204" pitchFamily="34" charset="0"/>
              </a:rPr>
              <a:t>Knowledge</a:t>
            </a:r>
            <a:endParaRPr lang="en-ZA" sz="799" dirty="0">
              <a:solidFill>
                <a:srgbClr val="00B0F0"/>
              </a:solidFill>
              <a:latin typeface="AngryBirds" pitchFamily="2" charset="0"/>
              <a:cs typeface="Arial" panose="020B0604020202020204" pitchFamily="34" charset="0"/>
            </a:endParaRPr>
          </a:p>
          <a:p>
            <a:pPr algn="ctr"/>
            <a:r>
              <a:rPr lang="en-ZA" sz="799" dirty="0">
                <a:solidFill>
                  <a:srgbClr val="00B0F0"/>
                </a:solidFill>
                <a:latin typeface="AngryBirds" pitchFamily="2" charset="0"/>
                <a:cs typeface="Arial" panose="020B0604020202020204" pitchFamily="34" charset="0"/>
              </a:rPr>
              <a:t>Value Chain</a:t>
            </a:r>
          </a:p>
        </p:txBody>
      </p:sp>
      <p:sp>
        <p:nvSpPr>
          <p:cNvPr id="151" name="Rectangle 150"/>
          <p:cNvSpPr/>
          <p:nvPr/>
        </p:nvSpPr>
        <p:spPr>
          <a:xfrm rot="16200000">
            <a:off x="-85212" y="3454248"/>
            <a:ext cx="963220" cy="338298"/>
          </a:xfrm>
          <a:prstGeom prst="rect">
            <a:avLst/>
          </a:prstGeom>
        </p:spPr>
        <p:txBody>
          <a:bodyPr wrap="square" anchor="ctr">
            <a:spAutoFit/>
          </a:bodyPr>
          <a:lstStyle/>
          <a:p>
            <a:pPr algn="ctr"/>
            <a:r>
              <a:rPr lang="en-ZA" sz="799" dirty="0">
                <a:solidFill>
                  <a:srgbClr val="7030A0"/>
                </a:solidFill>
                <a:latin typeface="AngryBirds" pitchFamily="2" charset="0"/>
                <a:cs typeface="Arial" panose="020B0604020202020204" pitchFamily="34" charset="0"/>
              </a:rPr>
              <a:t>Small Business</a:t>
            </a:r>
          </a:p>
          <a:p>
            <a:pPr algn="ctr"/>
            <a:r>
              <a:rPr lang="en-ZA" sz="799" dirty="0">
                <a:solidFill>
                  <a:srgbClr val="7030A0"/>
                </a:solidFill>
                <a:latin typeface="AngryBirds" pitchFamily="2" charset="0"/>
                <a:cs typeface="Arial" panose="020B0604020202020204" pitchFamily="34" charset="0"/>
              </a:rPr>
              <a:t>Development</a:t>
            </a:r>
            <a:endParaRPr lang="en-ZA" sz="699" dirty="0">
              <a:solidFill>
                <a:srgbClr val="7030A0"/>
              </a:solidFill>
              <a:latin typeface="AngryBirds" pitchFamily="2" charset="0"/>
              <a:cs typeface="Arial" panose="020B0604020202020204" pitchFamily="34" charset="0"/>
            </a:endParaRPr>
          </a:p>
        </p:txBody>
      </p:sp>
      <p:sp>
        <p:nvSpPr>
          <p:cNvPr id="152" name="Rectangle 151"/>
          <p:cNvSpPr/>
          <p:nvPr/>
        </p:nvSpPr>
        <p:spPr>
          <a:xfrm rot="16200000">
            <a:off x="-90424" y="2585159"/>
            <a:ext cx="973644" cy="338298"/>
          </a:xfrm>
          <a:prstGeom prst="rect">
            <a:avLst/>
          </a:prstGeom>
        </p:spPr>
        <p:txBody>
          <a:bodyPr wrap="square" anchor="ctr">
            <a:spAutoFit/>
          </a:bodyPr>
          <a:lstStyle/>
          <a:p>
            <a:pPr algn="ctr"/>
            <a:r>
              <a:rPr lang="en-ZA" sz="799" dirty="0">
                <a:solidFill>
                  <a:srgbClr val="FFC000"/>
                </a:solidFill>
                <a:latin typeface="AngryBirds" pitchFamily="2" charset="0"/>
                <a:cs typeface="Arial" panose="020B0604020202020204" pitchFamily="34" charset="0"/>
              </a:rPr>
              <a:t>Corporate Talent </a:t>
            </a:r>
            <a:br>
              <a:rPr lang="en-ZA" sz="799" dirty="0">
                <a:solidFill>
                  <a:srgbClr val="FFC000"/>
                </a:solidFill>
                <a:latin typeface="AngryBirds" pitchFamily="2" charset="0"/>
                <a:cs typeface="Arial" panose="020B0604020202020204" pitchFamily="34" charset="0"/>
              </a:rPr>
            </a:br>
            <a:r>
              <a:rPr lang="en-ZA" sz="799" dirty="0">
                <a:solidFill>
                  <a:srgbClr val="FFC000"/>
                </a:solidFill>
                <a:latin typeface="AngryBirds" pitchFamily="2" charset="0"/>
                <a:cs typeface="Arial" panose="020B0604020202020204" pitchFamily="34" charset="0"/>
              </a:rPr>
              <a:t>and Innovation</a:t>
            </a:r>
            <a:endParaRPr lang="en-ZA" sz="699" dirty="0">
              <a:solidFill>
                <a:srgbClr val="FFC000"/>
              </a:solidFill>
              <a:latin typeface="AngryBirds" pitchFamily="2" charset="0"/>
              <a:cs typeface="Arial" panose="020B0604020202020204" pitchFamily="34" charset="0"/>
            </a:endParaRPr>
          </a:p>
        </p:txBody>
      </p:sp>
      <p:grpSp>
        <p:nvGrpSpPr>
          <p:cNvPr id="7" name="Group 6"/>
          <p:cNvGrpSpPr/>
          <p:nvPr/>
        </p:nvGrpSpPr>
        <p:grpSpPr>
          <a:xfrm>
            <a:off x="2707241" y="5910086"/>
            <a:ext cx="1965334" cy="1321545"/>
            <a:chOff x="10830739" y="23671902"/>
            <a:chExt cx="7873610" cy="5294432"/>
          </a:xfrm>
        </p:grpSpPr>
        <p:pic>
          <p:nvPicPr>
            <p:cNvPr id="154" name="Picture 1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30739" y="23671902"/>
              <a:ext cx="7873610" cy="5294432"/>
            </a:xfrm>
            <a:prstGeom prst="rect">
              <a:avLst/>
            </a:prstGeom>
          </p:spPr>
        </p:pic>
        <p:grpSp>
          <p:nvGrpSpPr>
            <p:cNvPr id="77" name="Group 76"/>
            <p:cNvGrpSpPr/>
            <p:nvPr/>
          </p:nvGrpSpPr>
          <p:grpSpPr>
            <a:xfrm>
              <a:off x="12634413" y="24048306"/>
              <a:ext cx="4425692" cy="3487546"/>
              <a:chOff x="2931269" y="5543308"/>
              <a:chExt cx="1395648" cy="1099802"/>
            </a:xfrm>
          </p:grpSpPr>
          <p:pic>
            <p:nvPicPr>
              <p:cNvPr id="78" name="Picture 77" descr="A close up of a logo&#10;&#10;Description generated with very high confidenc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15417" y="5543308"/>
                <a:ext cx="1227353" cy="881286"/>
              </a:xfrm>
              <a:prstGeom prst="rect">
                <a:avLst/>
              </a:prstGeom>
            </p:spPr>
          </p:pic>
          <p:sp>
            <p:nvSpPr>
              <p:cNvPr id="79" name="TextBox 78"/>
              <p:cNvSpPr txBox="1"/>
              <p:nvPr/>
            </p:nvSpPr>
            <p:spPr>
              <a:xfrm>
                <a:off x="2931269" y="6409808"/>
                <a:ext cx="1395648" cy="2333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Natural area restoring</a:t>
                </a:r>
              </a:p>
            </p:txBody>
          </p:sp>
        </p:grpSp>
      </p:grpSp>
      <p:grpSp>
        <p:nvGrpSpPr>
          <p:cNvPr id="8" name="Group 7"/>
          <p:cNvGrpSpPr/>
          <p:nvPr/>
        </p:nvGrpSpPr>
        <p:grpSpPr>
          <a:xfrm>
            <a:off x="4734645" y="5906079"/>
            <a:ext cx="1493958" cy="1334035"/>
            <a:chOff x="18953018" y="23655809"/>
            <a:chExt cx="5985164" cy="5344461"/>
          </a:xfrm>
        </p:grpSpPr>
        <p:pic>
          <p:nvPicPr>
            <p:cNvPr id="159" name="Picture 15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953018" y="23671902"/>
              <a:ext cx="5985164" cy="5328368"/>
            </a:xfrm>
            <a:prstGeom prst="rect">
              <a:avLst/>
            </a:prstGeom>
          </p:spPr>
        </p:pic>
        <p:grpSp>
          <p:nvGrpSpPr>
            <p:cNvPr id="87" name="Group 86"/>
            <p:cNvGrpSpPr/>
            <p:nvPr/>
          </p:nvGrpSpPr>
          <p:grpSpPr>
            <a:xfrm>
              <a:off x="19059272" y="23655809"/>
              <a:ext cx="5718900" cy="3880015"/>
              <a:chOff x="5197479" y="5531347"/>
              <a:chExt cx="1803463" cy="1223567"/>
            </a:xfrm>
          </p:grpSpPr>
          <p:pic>
            <p:nvPicPr>
              <p:cNvPr id="88" name="Picture 87" descr="A picture containing indoor&#10;&#10;Description generated with high confidence"/>
              <p:cNvPicPr>
                <a:picLocks noChangeAspect="1"/>
              </p:cNvPicPr>
              <p:nvPr/>
            </p:nvPicPr>
            <p:blipFill rotWithShape="1">
              <a:blip r:embed="rId6" cstate="email">
                <a:extLst>
                  <a:ext uri="{28A0092B-C50C-407E-A947-70E740481C1C}">
                    <a14:useLocalDpi xmlns:a14="http://schemas.microsoft.com/office/drawing/2010/main"/>
                  </a:ext>
                </a:extLst>
              </a:blip>
              <a:srcRect b="-1"/>
              <a:stretch/>
            </p:blipFill>
            <p:spPr>
              <a:xfrm>
                <a:off x="5409783" y="5531347"/>
                <a:ext cx="1334845" cy="1127631"/>
              </a:xfrm>
              <a:prstGeom prst="rect">
                <a:avLst/>
              </a:prstGeom>
            </p:spPr>
          </p:pic>
          <p:sp>
            <p:nvSpPr>
              <p:cNvPr id="89" name="TextBox 88"/>
              <p:cNvSpPr txBox="1"/>
              <p:nvPr/>
            </p:nvSpPr>
            <p:spPr>
              <a:xfrm>
                <a:off x="5197479" y="6521612"/>
                <a:ext cx="1803463" cy="2333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Restored ecological services</a:t>
                </a:r>
              </a:p>
            </p:txBody>
          </p:sp>
        </p:grpSp>
      </p:grpSp>
      <p:grpSp>
        <p:nvGrpSpPr>
          <p:cNvPr id="9" name="Group 8"/>
          <p:cNvGrpSpPr/>
          <p:nvPr/>
        </p:nvGrpSpPr>
        <p:grpSpPr>
          <a:xfrm>
            <a:off x="6755226" y="5984685"/>
            <a:ext cx="1493958" cy="1198937"/>
            <a:chOff x="27047960" y="23970748"/>
            <a:chExt cx="5985164" cy="4803224"/>
          </a:xfrm>
        </p:grpSpPr>
        <p:pic>
          <p:nvPicPr>
            <p:cNvPr id="160" name="Picture 15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047960" y="24481872"/>
              <a:ext cx="5985164" cy="4292100"/>
            </a:xfrm>
            <a:prstGeom prst="rect">
              <a:avLst/>
            </a:prstGeom>
          </p:spPr>
        </p:pic>
        <p:grpSp>
          <p:nvGrpSpPr>
            <p:cNvPr id="93" name="Group 92"/>
            <p:cNvGrpSpPr/>
            <p:nvPr/>
          </p:nvGrpSpPr>
          <p:grpSpPr>
            <a:xfrm>
              <a:off x="28118190" y="23970748"/>
              <a:ext cx="3844705" cy="3621216"/>
              <a:chOff x="8126818" y="5602205"/>
              <a:chExt cx="1212433" cy="1141955"/>
            </a:xfrm>
          </p:grpSpPr>
          <p:pic>
            <p:nvPicPr>
              <p:cNvPr id="94" name="Picture 93" descr="A close up of a sign&#10;&#10;Description generated with high confidence"/>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18712" y="5602205"/>
                <a:ext cx="1028645" cy="939891"/>
              </a:xfrm>
              <a:prstGeom prst="rect">
                <a:avLst/>
              </a:prstGeom>
            </p:spPr>
          </p:pic>
          <p:sp>
            <p:nvSpPr>
              <p:cNvPr id="95" name="TextBox 94"/>
              <p:cNvSpPr txBox="1"/>
              <p:nvPr/>
            </p:nvSpPr>
            <p:spPr>
              <a:xfrm>
                <a:off x="8126818" y="6510858"/>
                <a:ext cx="1212433" cy="2333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Virtuous ecological cycle</a:t>
                </a:r>
              </a:p>
            </p:txBody>
          </p:sp>
        </p:grpSp>
      </p:grpSp>
      <p:grpSp>
        <p:nvGrpSpPr>
          <p:cNvPr id="3" name="Group 2"/>
          <p:cNvGrpSpPr/>
          <p:nvPr/>
        </p:nvGrpSpPr>
        <p:grpSpPr>
          <a:xfrm>
            <a:off x="2195915" y="4794452"/>
            <a:ext cx="1979637" cy="1578290"/>
            <a:chOff x="8782241" y="19202401"/>
            <a:chExt cx="7930912" cy="6323016"/>
          </a:xfrm>
        </p:grpSpPr>
        <p:pic>
          <p:nvPicPr>
            <p:cNvPr id="164" name="Picture 16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82241" y="19202401"/>
              <a:ext cx="7930912" cy="6323016"/>
            </a:xfrm>
            <a:prstGeom prst="rect">
              <a:avLst/>
            </a:prstGeom>
          </p:spPr>
        </p:pic>
        <p:grpSp>
          <p:nvGrpSpPr>
            <p:cNvPr id="74" name="Group 73"/>
            <p:cNvGrpSpPr/>
            <p:nvPr/>
          </p:nvGrpSpPr>
          <p:grpSpPr>
            <a:xfrm>
              <a:off x="10562672" y="20064263"/>
              <a:ext cx="4693918" cy="3754325"/>
              <a:chOff x="2682565" y="4326621"/>
              <a:chExt cx="1244016" cy="994999"/>
            </a:xfrm>
          </p:grpSpPr>
          <p:pic>
            <p:nvPicPr>
              <p:cNvPr id="75" name="Picture 74" descr="A picture containing text&#10;&#10;Description generated with high confidence"/>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682565" y="4326621"/>
                <a:ext cx="1244016" cy="859758"/>
              </a:xfrm>
              <a:prstGeom prst="rect">
                <a:avLst/>
              </a:prstGeom>
            </p:spPr>
          </p:pic>
          <p:sp>
            <p:nvSpPr>
              <p:cNvPr id="76" name="TextBox 75"/>
              <p:cNvSpPr txBox="1"/>
              <p:nvPr/>
            </p:nvSpPr>
            <p:spPr>
              <a:xfrm>
                <a:off x="2696913" y="5125548"/>
                <a:ext cx="1197356" cy="19607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Invasive vegetation clearing</a:t>
                </a:r>
              </a:p>
            </p:txBody>
          </p:sp>
        </p:grpSp>
      </p:grpSp>
      <p:grpSp>
        <p:nvGrpSpPr>
          <p:cNvPr id="16" name="Group 15"/>
          <p:cNvGrpSpPr/>
          <p:nvPr/>
        </p:nvGrpSpPr>
        <p:grpSpPr>
          <a:xfrm>
            <a:off x="4216669" y="3880314"/>
            <a:ext cx="2707039" cy="2732466"/>
            <a:chOff x="16877881" y="15540138"/>
            <a:chExt cx="10845064" cy="10946930"/>
          </a:xfrm>
        </p:grpSpPr>
        <p:pic>
          <p:nvPicPr>
            <p:cNvPr id="165" name="Picture 16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6877881" y="15540138"/>
              <a:ext cx="10845064" cy="10946930"/>
            </a:xfrm>
            <a:prstGeom prst="rect">
              <a:avLst/>
            </a:prstGeom>
          </p:spPr>
        </p:pic>
        <p:pic>
          <p:nvPicPr>
            <p:cNvPr id="80" name="Picture 79" descr="A close up of a logo&#10;&#10;Description generated with high confidence"/>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8215816" y="18924557"/>
              <a:ext cx="7886148" cy="4102572"/>
            </a:xfrm>
            <a:prstGeom prst="rect">
              <a:avLst/>
            </a:prstGeom>
          </p:spPr>
        </p:pic>
      </p:grpSp>
      <p:grpSp>
        <p:nvGrpSpPr>
          <p:cNvPr id="122" name="Group 121"/>
          <p:cNvGrpSpPr/>
          <p:nvPr/>
        </p:nvGrpSpPr>
        <p:grpSpPr>
          <a:xfrm>
            <a:off x="6704308" y="4369772"/>
            <a:ext cx="2036591" cy="1831232"/>
            <a:chOff x="25836202" y="17794105"/>
            <a:chExt cx="8159084" cy="7336362"/>
          </a:xfrm>
        </p:grpSpPr>
        <p:pic>
          <p:nvPicPr>
            <p:cNvPr id="166" name="Picture 16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5836202" y="17794105"/>
              <a:ext cx="8159084" cy="7336362"/>
            </a:xfrm>
            <a:prstGeom prst="rect">
              <a:avLst/>
            </a:prstGeom>
          </p:spPr>
        </p:pic>
        <p:grpSp>
          <p:nvGrpSpPr>
            <p:cNvPr id="81" name="Group 80"/>
            <p:cNvGrpSpPr/>
            <p:nvPr/>
          </p:nvGrpSpPr>
          <p:grpSpPr>
            <a:xfrm>
              <a:off x="27287375" y="18685948"/>
              <a:ext cx="5506334" cy="4514915"/>
              <a:chOff x="8071410" y="3717118"/>
              <a:chExt cx="1550599" cy="1271413"/>
            </a:xfrm>
          </p:grpSpPr>
          <p:pic>
            <p:nvPicPr>
              <p:cNvPr id="82" name="Picture 81" descr="A close up of a sign&#10;&#10;Description generated with high confidence"/>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8169064" y="3717118"/>
                <a:ext cx="1278405" cy="1078724"/>
              </a:xfrm>
              <a:prstGeom prst="rect">
                <a:avLst/>
              </a:prstGeom>
            </p:spPr>
          </p:pic>
          <p:sp>
            <p:nvSpPr>
              <p:cNvPr id="83" name="TextBox 82"/>
              <p:cNvSpPr txBox="1"/>
              <p:nvPr/>
            </p:nvSpPr>
            <p:spPr>
              <a:xfrm>
                <a:off x="8071410" y="4676029"/>
                <a:ext cx="1550599" cy="31250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Market for invasive </a:t>
                </a:r>
                <a:br>
                  <a:rPr lang="en-ZA" sz="600" b="1" dirty="0">
                    <a:solidFill>
                      <a:prstClr val="black"/>
                    </a:solidFill>
                    <a:latin typeface="Arial" panose="020B0604020202020204" pitchFamily="34" charset="0"/>
                    <a:cs typeface="Arial" panose="020B0604020202020204" pitchFamily="34" charset="0"/>
                  </a:rPr>
                </a:br>
                <a:r>
                  <a:rPr lang="en-ZA" sz="600" b="1" dirty="0">
                    <a:solidFill>
                      <a:prstClr val="black"/>
                    </a:solidFill>
                    <a:latin typeface="Arial" panose="020B0604020202020204" pitchFamily="34" charset="0"/>
                    <a:cs typeface="Arial" panose="020B0604020202020204" pitchFamily="34" charset="0"/>
                  </a:rPr>
                  <a:t>vegetation biomass</a:t>
                </a:r>
              </a:p>
            </p:txBody>
          </p:sp>
        </p:grpSp>
      </p:grpSp>
      <p:grpSp>
        <p:nvGrpSpPr>
          <p:cNvPr id="137" name="Group 136"/>
          <p:cNvGrpSpPr/>
          <p:nvPr/>
        </p:nvGrpSpPr>
        <p:grpSpPr>
          <a:xfrm>
            <a:off x="8872860" y="2895082"/>
            <a:ext cx="1400023" cy="3205785"/>
            <a:chOff x="34915709" y="12053454"/>
            <a:chExt cx="5608836" cy="12843163"/>
          </a:xfrm>
        </p:grpSpPr>
        <p:pic>
          <p:nvPicPr>
            <p:cNvPr id="167" name="Picture 16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4915709" y="12053454"/>
              <a:ext cx="5608836" cy="12843163"/>
            </a:xfrm>
            <a:prstGeom prst="rect">
              <a:avLst/>
            </a:prstGeom>
          </p:spPr>
        </p:pic>
        <p:grpSp>
          <p:nvGrpSpPr>
            <p:cNvPr id="84" name="Group 83"/>
            <p:cNvGrpSpPr/>
            <p:nvPr/>
          </p:nvGrpSpPr>
          <p:grpSpPr>
            <a:xfrm>
              <a:off x="35271922" y="15341041"/>
              <a:ext cx="5003242" cy="5463039"/>
              <a:chOff x="10507988" y="3637174"/>
              <a:chExt cx="950390" cy="1037731"/>
            </a:xfrm>
          </p:grpSpPr>
          <p:pic>
            <p:nvPicPr>
              <p:cNvPr id="85" name="Picture 84" descr="A picture containing thing&#10;&#10;Description generated with high confidence"/>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581271" y="3637174"/>
                <a:ext cx="803824" cy="897326"/>
              </a:xfrm>
              <a:prstGeom prst="rect">
                <a:avLst/>
              </a:prstGeom>
            </p:spPr>
          </p:pic>
          <p:sp>
            <p:nvSpPr>
              <p:cNvPr id="86" name="TextBox 85"/>
              <p:cNvSpPr txBox="1"/>
              <p:nvPr/>
            </p:nvSpPr>
            <p:spPr>
              <a:xfrm>
                <a:off x="10507988" y="4534373"/>
                <a:ext cx="950390" cy="140532"/>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Sustainable livelihoods</a:t>
                </a:r>
              </a:p>
            </p:txBody>
          </p:sp>
        </p:grpSp>
      </p:grpSp>
      <p:grpSp>
        <p:nvGrpSpPr>
          <p:cNvPr id="133" name="Group 132"/>
          <p:cNvGrpSpPr/>
          <p:nvPr/>
        </p:nvGrpSpPr>
        <p:grpSpPr>
          <a:xfrm>
            <a:off x="2222813" y="2973152"/>
            <a:ext cx="2063650" cy="1798474"/>
            <a:chOff x="8890004" y="11905830"/>
            <a:chExt cx="8267488" cy="7205129"/>
          </a:xfrm>
        </p:grpSpPr>
        <p:pic>
          <p:nvPicPr>
            <p:cNvPr id="171" name="Picture 17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890004" y="11905830"/>
              <a:ext cx="8267488" cy="7205129"/>
            </a:xfrm>
            <a:prstGeom prst="rect">
              <a:avLst/>
            </a:prstGeom>
          </p:spPr>
        </p:pic>
        <p:grpSp>
          <p:nvGrpSpPr>
            <p:cNvPr id="62" name="Group 61"/>
            <p:cNvGrpSpPr/>
            <p:nvPr/>
          </p:nvGrpSpPr>
          <p:grpSpPr>
            <a:xfrm>
              <a:off x="10189464" y="13645506"/>
              <a:ext cx="5262261" cy="3224274"/>
              <a:chOff x="2341087" y="2490607"/>
              <a:chExt cx="1670608" cy="1358837"/>
            </a:xfrm>
          </p:grpSpPr>
          <p:pic>
            <p:nvPicPr>
              <p:cNvPr id="64" name="Picture 63"/>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341087" y="2490607"/>
                <a:ext cx="1670608" cy="1358837"/>
              </a:xfrm>
              <a:prstGeom prst="rect">
                <a:avLst/>
              </a:prstGeom>
            </p:spPr>
          </p:pic>
          <p:grpSp>
            <p:nvGrpSpPr>
              <p:cNvPr id="63" name="Group 62"/>
              <p:cNvGrpSpPr/>
              <p:nvPr/>
            </p:nvGrpSpPr>
            <p:grpSpPr>
              <a:xfrm>
                <a:off x="2456733" y="2569810"/>
                <a:ext cx="1395648" cy="1144093"/>
                <a:chOff x="2068251" y="2133057"/>
                <a:chExt cx="1395648" cy="1144093"/>
              </a:xfrm>
            </p:grpSpPr>
            <p:pic>
              <p:nvPicPr>
                <p:cNvPr id="65" name="Picture 64" descr="A close up of a logo&#10;&#10;Description generated with very high confidence"/>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252041" y="2133057"/>
                  <a:ext cx="976538" cy="976537"/>
                </a:xfrm>
                <a:prstGeom prst="rect">
                  <a:avLst/>
                </a:prstGeom>
              </p:spPr>
            </p:pic>
            <p:sp>
              <p:nvSpPr>
                <p:cNvPr id="66" name="TextBox 65"/>
                <p:cNvSpPr txBox="1"/>
                <p:nvPr/>
              </p:nvSpPr>
              <p:spPr>
                <a:xfrm>
                  <a:off x="2068251" y="2965361"/>
                  <a:ext cx="1395648" cy="311789"/>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Training &amp; Mentorship</a:t>
                  </a:r>
                </a:p>
              </p:txBody>
            </p:sp>
          </p:grpSp>
        </p:grpSp>
      </p:grpSp>
      <p:grpSp>
        <p:nvGrpSpPr>
          <p:cNvPr id="2" name="Group 1"/>
          <p:cNvGrpSpPr/>
          <p:nvPr/>
        </p:nvGrpSpPr>
        <p:grpSpPr>
          <a:xfrm>
            <a:off x="664866" y="3057867"/>
            <a:ext cx="1911778" cy="4023896"/>
            <a:chOff x="2648484" y="12245219"/>
            <a:chExt cx="7659054" cy="16319606"/>
          </a:xfrm>
        </p:grpSpPr>
        <p:pic>
          <p:nvPicPr>
            <p:cNvPr id="162" name="Picture 16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799172" y="24272725"/>
              <a:ext cx="5985164" cy="4292100"/>
            </a:xfrm>
            <a:prstGeom prst="rect">
              <a:avLst/>
            </a:prstGeom>
          </p:spPr>
        </p:pic>
        <p:grpSp>
          <p:nvGrpSpPr>
            <p:cNvPr id="4" name="Group 3"/>
            <p:cNvGrpSpPr/>
            <p:nvPr/>
          </p:nvGrpSpPr>
          <p:grpSpPr>
            <a:xfrm>
              <a:off x="3934964" y="24229780"/>
              <a:ext cx="4736950" cy="3511962"/>
              <a:chOff x="3011270" y="25113721"/>
              <a:chExt cx="4816578" cy="3570999"/>
            </a:xfrm>
          </p:grpSpPr>
          <p:pic>
            <p:nvPicPr>
              <p:cNvPr id="72" name="Picture 71" descr="A close up of a logo&#10;&#10;Description generated with very high confidence"/>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011270" y="26368177"/>
                <a:ext cx="1080790" cy="1134504"/>
              </a:xfrm>
              <a:prstGeom prst="rect">
                <a:avLst/>
              </a:prstGeom>
            </p:spPr>
          </p:pic>
          <p:grpSp>
            <p:nvGrpSpPr>
              <p:cNvPr id="103" name="Group 102"/>
              <p:cNvGrpSpPr/>
              <p:nvPr/>
            </p:nvGrpSpPr>
            <p:grpSpPr>
              <a:xfrm>
                <a:off x="4068651" y="25113721"/>
                <a:ext cx="3759197" cy="3570999"/>
                <a:chOff x="479201" y="5931486"/>
                <a:chExt cx="1185468" cy="1126119"/>
              </a:xfrm>
            </p:grpSpPr>
            <p:pic>
              <p:nvPicPr>
                <p:cNvPr id="104" name="Picture 103" descr="A close up of a logo&#10;&#10;Description generated with high confidence"/>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522313" y="5931486"/>
                  <a:ext cx="1134750" cy="915276"/>
                </a:xfrm>
                <a:prstGeom prst="rect">
                  <a:avLst/>
                </a:prstGeom>
              </p:spPr>
            </p:pic>
            <p:sp>
              <p:nvSpPr>
                <p:cNvPr id="105" name="TextBox 104"/>
                <p:cNvSpPr txBox="1"/>
                <p:nvPr/>
              </p:nvSpPr>
              <p:spPr>
                <a:xfrm>
                  <a:off x="479201" y="6817454"/>
                  <a:ext cx="1185468" cy="240151"/>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3 Catchment areas</a:t>
                  </a:r>
                </a:p>
              </p:txBody>
            </p:sp>
          </p:grpSp>
        </p:grpSp>
        <p:pic>
          <p:nvPicPr>
            <p:cNvPr id="163" name="Picture 162"/>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648484" y="20193129"/>
              <a:ext cx="7659054" cy="4711664"/>
            </a:xfrm>
            <a:prstGeom prst="rect">
              <a:avLst/>
            </a:prstGeom>
          </p:spPr>
        </p:pic>
        <p:grpSp>
          <p:nvGrpSpPr>
            <p:cNvPr id="5" name="Group 4"/>
            <p:cNvGrpSpPr/>
            <p:nvPr/>
          </p:nvGrpSpPr>
          <p:grpSpPr>
            <a:xfrm>
              <a:off x="3580579" y="20977742"/>
              <a:ext cx="5418728" cy="2769272"/>
              <a:chOff x="2598240" y="20946443"/>
              <a:chExt cx="6424320" cy="3954097"/>
            </a:xfrm>
          </p:grpSpPr>
          <p:pic>
            <p:nvPicPr>
              <p:cNvPr id="73" name="Picture 72" descr="A close up of a logo&#10;&#10;Description generated with very high confidence"/>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2598240" y="21766104"/>
                <a:ext cx="1415114" cy="1662175"/>
              </a:xfrm>
              <a:prstGeom prst="rect">
                <a:avLst/>
              </a:prstGeom>
            </p:spPr>
          </p:pic>
          <p:grpSp>
            <p:nvGrpSpPr>
              <p:cNvPr id="100" name="Group 99"/>
              <p:cNvGrpSpPr/>
              <p:nvPr/>
            </p:nvGrpSpPr>
            <p:grpSpPr>
              <a:xfrm>
                <a:off x="3566799" y="20946443"/>
                <a:ext cx="5455761" cy="3954097"/>
                <a:chOff x="349030" y="5200908"/>
                <a:chExt cx="1720482" cy="1246929"/>
              </a:xfrm>
            </p:grpSpPr>
            <p:pic>
              <p:nvPicPr>
                <p:cNvPr id="101" name="Picture 100"/>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560076" y="5200908"/>
                  <a:ext cx="1287968" cy="914476"/>
                </a:xfrm>
                <a:prstGeom prst="rect">
                  <a:avLst/>
                </a:prstGeom>
              </p:spPr>
            </p:pic>
            <p:sp>
              <p:nvSpPr>
                <p:cNvPr id="102" name="TextBox 101"/>
                <p:cNvSpPr txBox="1"/>
                <p:nvPr/>
              </p:nvSpPr>
              <p:spPr>
                <a:xfrm>
                  <a:off x="349030" y="6110607"/>
                  <a:ext cx="1720482" cy="337230"/>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High value invasive vegetation</a:t>
                  </a:r>
                </a:p>
              </p:txBody>
            </p:sp>
          </p:grpSp>
        </p:grpSp>
        <p:pic>
          <p:nvPicPr>
            <p:cNvPr id="168" name="Picture 16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730053" y="15336680"/>
              <a:ext cx="5985164" cy="4292100"/>
            </a:xfrm>
            <a:prstGeom prst="rect">
              <a:avLst/>
            </a:prstGeom>
          </p:spPr>
        </p:pic>
        <p:grpSp>
          <p:nvGrpSpPr>
            <p:cNvPr id="35" name="Group 34"/>
            <p:cNvGrpSpPr/>
            <p:nvPr/>
          </p:nvGrpSpPr>
          <p:grpSpPr>
            <a:xfrm>
              <a:off x="4003304" y="16566667"/>
              <a:ext cx="4594871" cy="1728337"/>
              <a:chOff x="73808" y="3864586"/>
              <a:chExt cx="1448999" cy="545034"/>
            </a:xfrm>
          </p:grpSpPr>
          <p:pic>
            <p:nvPicPr>
              <p:cNvPr id="36" name="Picture 35" descr="A close up of text on a black background&#10;&#10;Description generated with high confidence"/>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3808" y="3864586"/>
                <a:ext cx="620868" cy="545034"/>
              </a:xfrm>
              <a:prstGeom prst="rect">
                <a:avLst/>
              </a:prstGeom>
            </p:spPr>
          </p:pic>
          <p:sp>
            <p:nvSpPr>
              <p:cNvPr id="37" name="TextBox 36"/>
              <p:cNvSpPr txBox="1"/>
              <p:nvPr/>
            </p:nvSpPr>
            <p:spPr>
              <a:xfrm>
                <a:off x="660001" y="4026312"/>
                <a:ext cx="862806" cy="354272"/>
              </a:xfrm>
              <a:prstGeom prst="rect">
                <a:avLst/>
              </a:prstGeom>
              <a:noFill/>
            </p:spPr>
            <p:txBody>
              <a:bodyPr wrap="square" lIns="0" rIns="0" rtlCol="0">
                <a:spAutoFit/>
              </a:bodyPr>
              <a:lstStyle/>
              <a:p>
                <a:r>
                  <a:rPr lang="en-ZA" sz="600" b="1" dirty="0">
                    <a:solidFill>
                      <a:prstClr val="black"/>
                    </a:solidFill>
                    <a:latin typeface="Arial" panose="020B0604020202020204" pitchFamily="34" charset="0"/>
                    <a:cs typeface="Arial" panose="020B0604020202020204" pitchFamily="34" charset="0"/>
                  </a:rPr>
                  <a:t>Land user take-off agreements</a:t>
                </a:r>
              </a:p>
            </p:txBody>
          </p:sp>
        </p:grpSp>
        <p:grpSp>
          <p:nvGrpSpPr>
            <p:cNvPr id="170" name="Group 169"/>
            <p:cNvGrpSpPr/>
            <p:nvPr/>
          </p:nvGrpSpPr>
          <p:grpSpPr>
            <a:xfrm>
              <a:off x="3850904" y="18481470"/>
              <a:ext cx="4378542" cy="1954780"/>
              <a:chOff x="4003304" y="18603390"/>
              <a:chExt cx="4378542" cy="1954780"/>
            </a:xfrm>
          </p:grpSpPr>
          <p:sp>
            <p:nvSpPr>
              <p:cNvPr id="169" name="Rectangle 168"/>
              <p:cNvSpPr/>
              <p:nvPr/>
            </p:nvSpPr>
            <p:spPr>
              <a:xfrm>
                <a:off x="4003304" y="18603390"/>
                <a:ext cx="4378542" cy="195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ZA" sz="600">
                  <a:solidFill>
                    <a:prstClr val="white"/>
                  </a:solidFill>
                  <a:latin typeface="Arial" panose="020B0604020202020204" pitchFamily="34" charset="0"/>
                  <a:cs typeface="Arial" panose="020B0604020202020204" pitchFamily="34" charset="0"/>
                </a:endParaRPr>
              </a:p>
            </p:txBody>
          </p:sp>
          <p:grpSp>
            <p:nvGrpSpPr>
              <p:cNvPr id="6" name="Group 5"/>
              <p:cNvGrpSpPr/>
              <p:nvPr/>
            </p:nvGrpSpPr>
            <p:grpSpPr>
              <a:xfrm>
                <a:off x="4222473" y="18710259"/>
                <a:ext cx="3963034" cy="1698198"/>
                <a:chOff x="2982999" y="18234022"/>
                <a:chExt cx="5147868" cy="2205912"/>
              </a:xfrm>
            </p:grpSpPr>
            <p:pic>
              <p:nvPicPr>
                <p:cNvPr id="59" name="Picture 58"/>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4763683" y="18234022"/>
                  <a:ext cx="1771718" cy="2126067"/>
                </a:xfrm>
                <a:prstGeom prst="rect">
                  <a:avLst/>
                </a:prstGeom>
              </p:spPr>
            </p:pic>
            <p:pic>
              <p:nvPicPr>
                <p:cNvPr id="60" name="Picture 59" descr="A picture containing clipart&#10;&#10;Description generated with high confidence"/>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982999" y="18459779"/>
                  <a:ext cx="1742799" cy="1858984"/>
                </a:xfrm>
                <a:prstGeom prst="rect">
                  <a:avLst/>
                </a:prstGeom>
              </p:spPr>
            </p:pic>
            <p:pic>
              <p:nvPicPr>
                <p:cNvPr id="61" name="Picture 60"/>
                <p:cNvPicPr>
                  <a:picLocks noChangeAspect="1"/>
                </p:cNvPicPr>
                <p:nvPr/>
              </p:nvPicPr>
              <p:blipFill rotWithShape="1">
                <a:blip r:embed="rId27" cstate="email">
                  <a:extLst>
                    <a:ext uri="{28A0092B-C50C-407E-A947-70E740481C1C}">
                      <a14:useLocalDpi xmlns:a14="http://schemas.microsoft.com/office/drawing/2010/main"/>
                    </a:ext>
                  </a:extLst>
                </a:blip>
                <a:srcRect l="29425" t="25227" r="27370" b="19836"/>
                <a:stretch/>
              </p:blipFill>
              <p:spPr>
                <a:xfrm>
                  <a:off x="6380688" y="18657832"/>
                  <a:ext cx="1750179" cy="1782102"/>
                </a:xfrm>
                <a:prstGeom prst="rect">
                  <a:avLst/>
                </a:prstGeom>
              </p:spPr>
            </p:pic>
          </p:grpSp>
        </p:grpSp>
        <p:pic>
          <p:nvPicPr>
            <p:cNvPr id="172" name="Picture 171"/>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3186066" y="12245219"/>
              <a:ext cx="5985164" cy="4731016"/>
            </a:xfrm>
            <a:prstGeom prst="rect">
              <a:avLst/>
            </a:prstGeom>
          </p:spPr>
        </p:pic>
        <p:grpSp>
          <p:nvGrpSpPr>
            <p:cNvPr id="49" name="Group 48"/>
            <p:cNvGrpSpPr/>
            <p:nvPr/>
          </p:nvGrpSpPr>
          <p:grpSpPr>
            <a:xfrm>
              <a:off x="3567685" y="13262227"/>
              <a:ext cx="5081713" cy="2585332"/>
              <a:chOff x="-54464" y="2610631"/>
              <a:chExt cx="1946138" cy="1196120"/>
            </a:xfrm>
          </p:grpSpPr>
          <p:pic>
            <p:nvPicPr>
              <p:cNvPr id="51" name="Picture 50"/>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54464" y="2610631"/>
                <a:ext cx="1946138" cy="1196120"/>
              </a:xfrm>
              <a:prstGeom prst="rect">
                <a:avLst/>
              </a:prstGeom>
            </p:spPr>
          </p:pic>
          <p:grpSp>
            <p:nvGrpSpPr>
              <p:cNvPr id="50" name="Group 49"/>
              <p:cNvGrpSpPr/>
              <p:nvPr/>
            </p:nvGrpSpPr>
            <p:grpSpPr>
              <a:xfrm>
                <a:off x="268020" y="2834410"/>
                <a:ext cx="1279405" cy="909079"/>
                <a:chOff x="268020" y="2834410"/>
                <a:chExt cx="1279405" cy="909079"/>
              </a:xfrm>
            </p:grpSpPr>
            <p:pic>
              <p:nvPicPr>
                <p:cNvPr id="52" name="Picture 51" descr="A picture containing thing, toy&#10;&#10;Description generated with high confidence"/>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279957" y="2834410"/>
                  <a:ext cx="1267468" cy="702777"/>
                </a:xfrm>
                <a:prstGeom prst="rect">
                  <a:avLst/>
                </a:prstGeom>
              </p:spPr>
            </p:pic>
            <p:sp>
              <p:nvSpPr>
                <p:cNvPr id="53" name="TextBox 52"/>
                <p:cNvSpPr txBox="1"/>
                <p:nvPr/>
              </p:nvSpPr>
              <p:spPr>
                <a:xfrm>
                  <a:off x="268020" y="3396985"/>
                  <a:ext cx="1163882" cy="34650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Local SMMEs</a:t>
                  </a:r>
                </a:p>
              </p:txBody>
            </p:sp>
          </p:grpSp>
        </p:grpSp>
      </p:grpSp>
      <p:grpSp>
        <p:nvGrpSpPr>
          <p:cNvPr id="134" name="Group 133"/>
          <p:cNvGrpSpPr/>
          <p:nvPr/>
        </p:nvGrpSpPr>
        <p:grpSpPr>
          <a:xfrm>
            <a:off x="3735617" y="3399964"/>
            <a:ext cx="1342374" cy="1180911"/>
            <a:chOff x="14950669" y="13615744"/>
            <a:chExt cx="5377876" cy="4731016"/>
          </a:xfrm>
        </p:grpSpPr>
        <p:pic>
          <p:nvPicPr>
            <p:cNvPr id="173" name="Picture 172"/>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4950669" y="13615744"/>
              <a:ext cx="5377876" cy="4731016"/>
            </a:xfrm>
            <a:prstGeom prst="rect">
              <a:avLst/>
            </a:prstGeom>
          </p:spPr>
        </p:pic>
        <p:grpSp>
          <p:nvGrpSpPr>
            <p:cNvPr id="108" name="Group 107"/>
            <p:cNvGrpSpPr/>
            <p:nvPr/>
          </p:nvGrpSpPr>
          <p:grpSpPr>
            <a:xfrm>
              <a:off x="16003301" y="14249510"/>
              <a:ext cx="3929929" cy="2770098"/>
              <a:chOff x="4454004" y="3121080"/>
              <a:chExt cx="1395648" cy="983754"/>
            </a:xfrm>
          </p:grpSpPr>
          <p:pic>
            <p:nvPicPr>
              <p:cNvPr id="109" name="Picture 108" descr="A close up of a sign&#10;&#10;Description generated with very high confidence"/>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735020" y="3121080"/>
                <a:ext cx="914133" cy="789033"/>
              </a:xfrm>
              <a:prstGeom prst="rect">
                <a:avLst/>
              </a:prstGeom>
            </p:spPr>
          </p:pic>
          <p:sp>
            <p:nvSpPr>
              <p:cNvPr id="110" name="TextBox 109"/>
              <p:cNvSpPr txBox="1"/>
              <p:nvPr/>
            </p:nvSpPr>
            <p:spPr>
              <a:xfrm>
                <a:off x="4454004" y="3842100"/>
                <a:ext cx="1395648" cy="26273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Sustainable SMMEs</a:t>
                </a:r>
              </a:p>
            </p:txBody>
          </p:sp>
        </p:grpSp>
      </p:grpSp>
      <p:grpSp>
        <p:nvGrpSpPr>
          <p:cNvPr id="135" name="Group 134"/>
          <p:cNvGrpSpPr/>
          <p:nvPr/>
        </p:nvGrpSpPr>
        <p:grpSpPr>
          <a:xfrm>
            <a:off x="4630188" y="2982876"/>
            <a:ext cx="2182623" cy="2199503"/>
            <a:chOff x="18534538" y="11944788"/>
            <a:chExt cx="8744120" cy="8811748"/>
          </a:xfrm>
        </p:grpSpPr>
        <p:pic>
          <p:nvPicPr>
            <p:cNvPr id="174" name="Picture 173"/>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8534538" y="11944788"/>
              <a:ext cx="8744120" cy="8811748"/>
            </a:xfrm>
            <a:prstGeom prst="rect">
              <a:avLst/>
            </a:prstGeom>
          </p:spPr>
        </p:pic>
        <p:pic>
          <p:nvPicPr>
            <p:cNvPr id="107" name="Picture 106"/>
            <p:cNvPicPr>
              <a:picLocks noChangeAspect="1"/>
            </p:cNvPicPr>
            <p:nvPr/>
          </p:nvPicPr>
          <p:blipFill rotWithShape="1">
            <a:blip r:embed="rId34" cstate="email">
              <a:extLst>
                <a:ext uri="{28A0092B-C50C-407E-A947-70E740481C1C}">
                  <a14:useLocalDpi xmlns:a14="http://schemas.microsoft.com/office/drawing/2010/main"/>
                </a:ext>
              </a:extLst>
            </a:blip>
            <a:srcRect l="16196" t="14833" r="11615" b="19929"/>
            <a:stretch/>
          </p:blipFill>
          <p:spPr>
            <a:xfrm>
              <a:off x="20076795" y="14431013"/>
              <a:ext cx="6002702" cy="3835057"/>
            </a:xfrm>
            <a:prstGeom prst="rect">
              <a:avLst/>
            </a:prstGeom>
          </p:spPr>
        </p:pic>
      </p:grpSp>
      <p:grpSp>
        <p:nvGrpSpPr>
          <p:cNvPr id="136" name="Group 135"/>
          <p:cNvGrpSpPr/>
          <p:nvPr/>
        </p:nvGrpSpPr>
        <p:grpSpPr>
          <a:xfrm>
            <a:off x="6356682" y="2837430"/>
            <a:ext cx="2182623" cy="2199503"/>
            <a:chOff x="25451298" y="11362087"/>
            <a:chExt cx="8744120" cy="8811748"/>
          </a:xfrm>
        </p:grpSpPr>
        <p:pic>
          <p:nvPicPr>
            <p:cNvPr id="175" name="Picture 174"/>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25451298" y="11362087"/>
              <a:ext cx="8744120" cy="8811748"/>
            </a:xfrm>
            <a:prstGeom prst="rect">
              <a:avLst/>
            </a:prstGeom>
          </p:spPr>
        </p:pic>
        <p:grpSp>
          <p:nvGrpSpPr>
            <p:cNvPr id="32" name="Group 31"/>
            <p:cNvGrpSpPr/>
            <p:nvPr/>
          </p:nvGrpSpPr>
          <p:grpSpPr>
            <a:xfrm>
              <a:off x="27066943" y="13341924"/>
              <a:ext cx="5579129" cy="4559549"/>
              <a:chOff x="8799123" y="2318493"/>
              <a:chExt cx="1290229" cy="1054441"/>
            </a:xfrm>
          </p:grpSpPr>
          <p:pic>
            <p:nvPicPr>
              <p:cNvPr id="33" name="Picture 32" descr="A close up of a sign&#10;&#10;Description generated with very high confidence"/>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9051294" y="2318493"/>
                <a:ext cx="1038058" cy="911686"/>
              </a:xfrm>
              <a:prstGeom prst="rect">
                <a:avLst/>
              </a:prstGeom>
            </p:spPr>
          </p:pic>
          <p:sp>
            <p:nvSpPr>
              <p:cNvPr id="34" name="Rectangle 33"/>
              <p:cNvSpPr/>
              <p:nvPr/>
            </p:nvSpPr>
            <p:spPr>
              <a:xfrm>
                <a:off x="8799123" y="3116299"/>
                <a:ext cx="891346" cy="256635"/>
              </a:xfrm>
              <a:prstGeom prst="rect">
                <a:avLst/>
              </a:prstGeom>
            </p:spPr>
            <p:txBody>
              <a:bodyPr wrap="square" lIns="0" rIns="0">
                <a:spAutoFit/>
              </a:bodyPr>
              <a:lstStyle/>
              <a:p>
                <a:pPr algn="r"/>
                <a:r>
                  <a:rPr lang="en-ZA" sz="600" b="1" dirty="0">
                    <a:solidFill>
                      <a:prstClr val="black"/>
                    </a:solidFill>
                    <a:latin typeface="Arial" panose="020B0604020202020204" pitchFamily="34" charset="0"/>
                    <a:cs typeface="Arial" panose="020B0604020202020204" pitchFamily="34" charset="0"/>
                  </a:rPr>
                  <a:t>SMMEs in vertical &amp; horizontal supply chains</a:t>
                </a:r>
              </a:p>
            </p:txBody>
          </p:sp>
        </p:grpSp>
      </p:grpSp>
      <p:grpSp>
        <p:nvGrpSpPr>
          <p:cNvPr id="129" name="Group 128"/>
          <p:cNvGrpSpPr/>
          <p:nvPr/>
        </p:nvGrpSpPr>
        <p:grpSpPr>
          <a:xfrm>
            <a:off x="694936" y="2383042"/>
            <a:ext cx="1568452" cy="998926"/>
            <a:chOff x="2768956" y="9541701"/>
            <a:chExt cx="6283604" cy="4001944"/>
          </a:xfrm>
        </p:grpSpPr>
        <p:pic>
          <p:nvPicPr>
            <p:cNvPr id="176" name="Picture 175"/>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2768956" y="9541701"/>
              <a:ext cx="6283604" cy="4001944"/>
            </a:xfrm>
            <a:prstGeom prst="rect">
              <a:avLst/>
            </a:prstGeom>
          </p:spPr>
        </p:pic>
        <p:grpSp>
          <p:nvGrpSpPr>
            <p:cNvPr id="44" name="Group 43"/>
            <p:cNvGrpSpPr/>
            <p:nvPr/>
          </p:nvGrpSpPr>
          <p:grpSpPr>
            <a:xfrm>
              <a:off x="3529498" y="9827730"/>
              <a:ext cx="5061006" cy="2808882"/>
              <a:chOff x="-107159" y="1523581"/>
              <a:chExt cx="1982215" cy="1044108"/>
            </a:xfrm>
          </p:grpSpPr>
          <p:pic>
            <p:nvPicPr>
              <p:cNvPr id="46" name="Picture 45"/>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107159" y="1523581"/>
                <a:ext cx="1982215" cy="1044108"/>
              </a:xfrm>
              <a:prstGeom prst="rect">
                <a:avLst/>
              </a:prstGeom>
            </p:spPr>
          </p:pic>
          <p:grpSp>
            <p:nvGrpSpPr>
              <p:cNvPr id="45" name="Group 44"/>
              <p:cNvGrpSpPr/>
              <p:nvPr/>
            </p:nvGrpSpPr>
            <p:grpSpPr>
              <a:xfrm>
                <a:off x="184236" y="1684340"/>
                <a:ext cx="1395648" cy="772215"/>
                <a:chOff x="248402" y="1673176"/>
                <a:chExt cx="1395648" cy="772215"/>
              </a:xfrm>
            </p:grpSpPr>
            <p:pic>
              <p:nvPicPr>
                <p:cNvPr id="47" name="Picture 46" descr="A close up of a logo&#10;&#10;Description generated with very high confidence"/>
                <p:cNvPicPr>
                  <a:picLocks noChangeAspect="1"/>
                </p:cNvPicPr>
                <p:nvPr/>
              </p:nvPicPr>
              <p:blipFill rotWithShape="1">
                <a:blip r:embed="rId38" cstate="print">
                  <a:extLst>
                    <a:ext uri="{28A0092B-C50C-407E-A947-70E740481C1C}">
                      <a14:useLocalDpi xmlns:a14="http://schemas.microsoft.com/office/drawing/2010/main"/>
                    </a:ext>
                  </a:extLst>
                </a:blip>
                <a:srcRect/>
                <a:stretch/>
              </p:blipFill>
              <p:spPr>
                <a:xfrm>
                  <a:off x="316179" y="1673176"/>
                  <a:ext cx="1263871" cy="543339"/>
                </a:xfrm>
                <a:prstGeom prst="rect">
                  <a:avLst/>
                </a:prstGeom>
              </p:spPr>
            </p:pic>
            <p:sp>
              <p:nvSpPr>
                <p:cNvPr id="48" name="TextBox 47"/>
                <p:cNvSpPr txBox="1"/>
                <p:nvPr/>
              </p:nvSpPr>
              <p:spPr>
                <a:xfrm>
                  <a:off x="248402" y="2170388"/>
                  <a:ext cx="1395648" cy="275003"/>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Brains &amp; Investment</a:t>
                  </a:r>
                </a:p>
              </p:txBody>
            </p:sp>
          </p:grpSp>
        </p:grpSp>
      </p:grpSp>
      <p:grpSp>
        <p:nvGrpSpPr>
          <p:cNvPr id="130" name="Group 129"/>
          <p:cNvGrpSpPr/>
          <p:nvPr/>
        </p:nvGrpSpPr>
        <p:grpSpPr>
          <a:xfrm>
            <a:off x="2772208" y="2200083"/>
            <a:ext cx="1568452" cy="1394277"/>
            <a:chOff x="11091018" y="8808721"/>
            <a:chExt cx="6283604" cy="5585818"/>
          </a:xfrm>
        </p:grpSpPr>
        <p:pic>
          <p:nvPicPr>
            <p:cNvPr id="177" name="Picture 176"/>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1091018" y="8808721"/>
              <a:ext cx="6283604" cy="5585818"/>
            </a:xfrm>
            <a:prstGeom prst="rect">
              <a:avLst/>
            </a:prstGeom>
          </p:spPr>
        </p:pic>
        <p:grpSp>
          <p:nvGrpSpPr>
            <p:cNvPr id="67" name="Group 66"/>
            <p:cNvGrpSpPr/>
            <p:nvPr/>
          </p:nvGrpSpPr>
          <p:grpSpPr>
            <a:xfrm>
              <a:off x="11802337" y="9684328"/>
              <a:ext cx="4988991" cy="3507970"/>
              <a:chOff x="3620138" y="1853602"/>
              <a:chExt cx="1573285" cy="949692"/>
            </a:xfrm>
          </p:grpSpPr>
          <p:pic>
            <p:nvPicPr>
              <p:cNvPr id="69" name="Picture 68"/>
              <p:cNvPicPr>
                <a:picLocks noChangeAspect="1"/>
              </p:cNvPicPr>
              <p:nvPr/>
            </p:nvPicPr>
            <p:blipFill rotWithShape="1">
              <a:blip r:embed="rId40" cstate="print">
                <a:extLst>
                  <a:ext uri="{28A0092B-C50C-407E-A947-70E740481C1C}">
                    <a14:useLocalDpi xmlns:a14="http://schemas.microsoft.com/office/drawing/2010/main"/>
                  </a:ext>
                </a:extLst>
              </a:blip>
              <a:srcRect/>
              <a:stretch/>
            </p:blipFill>
            <p:spPr>
              <a:xfrm>
                <a:off x="3620138" y="1853602"/>
                <a:ext cx="1573285" cy="949692"/>
              </a:xfrm>
              <a:prstGeom prst="rect">
                <a:avLst/>
              </a:prstGeom>
            </p:spPr>
          </p:pic>
          <p:grpSp>
            <p:nvGrpSpPr>
              <p:cNvPr id="68" name="Group 67"/>
              <p:cNvGrpSpPr/>
              <p:nvPr/>
            </p:nvGrpSpPr>
            <p:grpSpPr>
              <a:xfrm>
                <a:off x="3852390" y="1986282"/>
                <a:ext cx="1024163" cy="777542"/>
                <a:chOff x="3650411" y="2011016"/>
                <a:chExt cx="1024163" cy="777542"/>
              </a:xfrm>
            </p:grpSpPr>
            <p:pic>
              <p:nvPicPr>
                <p:cNvPr id="70" name="Picture 69" descr="A close up of a logo&#10;&#10;Description generated with very high confidence"/>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3650411" y="2011016"/>
                  <a:ext cx="1024163" cy="515211"/>
                </a:xfrm>
                <a:prstGeom prst="rect">
                  <a:avLst/>
                </a:prstGeom>
              </p:spPr>
            </p:pic>
            <p:sp>
              <p:nvSpPr>
                <p:cNvPr id="71" name="TextBox 70"/>
                <p:cNvSpPr txBox="1"/>
                <p:nvPr/>
              </p:nvSpPr>
              <p:spPr>
                <a:xfrm>
                  <a:off x="3796627" y="2488128"/>
                  <a:ext cx="809107" cy="300430"/>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Value chain </a:t>
                  </a:r>
                  <a:br>
                    <a:rPr lang="en-ZA" sz="600" b="1" dirty="0">
                      <a:solidFill>
                        <a:prstClr val="black"/>
                      </a:solidFill>
                      <a:latin typeface="Arial" panose="020B0604020202020204" pitchFamily="34" charset="0"/>
                      <a:cs typeface="Arial" panose="020B0604020202020204" pitchFamily="34" charset="0"/>
                    </a:rPr>
                  </a:br>
                  <a:r>
                    <a:rPr lang="en-ZA" sz="600" b="1" dirty="0">
                      <a:solidFill>
                        <a:prstClr val="black"/>
                      </a:solidFill>
                      <a:latin typeface="Arial" panose="020B0604020202020204" pitchFamily="34" charset="0"/>
                      <a:cs typeface="Arial" panose="020B0604020202020204" pitchFamily="34" charset="0"/>
                    </a:rPr>
                    <a:t>simulation</a:t>
                  </a:r>
                </a:p>
              </p:txBody>
            </p:sp>
          </p:grpSp>
        </p:grpSp>
      </p:grpSp>
      <p:grpSp>
        <p:nvGrpSpPr>
          <p:cNvPr id="131" name="Group 130"/>
          <p:cNvGrpSpPr/>
          <p:nvPr/>
        </p:nvGrpSpPr>
        <p:grpSpPr>
          <a:xfrm>
            <a:off x="4179291" y="2379041"/>
            <a:ext cx="2267214" cy="1449321"/>
            <a:chOff x="17100432" y="10088880"/>
            <a:chExt cx="8258928" cy="4796204"/>
          </a:xfrm>
        </p:grpSpPr>
        <p:pic>
          <p:nvPicPr>
            <p:cNvPr id="178" name="Picture 177"/>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17100432" y="10088880"/>
              <a:ext cx="8258928" cy="4796204"/>
            </a:xfrm>
            <a:prstGeom prst="rect">
              <a:avLst/>
            </a:prstGeom>
          </p:spPr>
        </p:pic>
        <p:pic>
          <p:nvPicPr>
            <p:cNvPr id="106" name="Picture 105"/>
            <p:cNvPicPr>
              <a:picLocks noChangeAspect="1"/>
            </p:cNvPicPr>
            <p:nvPr/>
          </p:nvPicPr>
          <p:blipFill rotWithShape="1">
            <a:blip r:embed="rId43" cstate="email">
              <a:extLst>
                <a:ext uri="{28A0092B-C50C-407E-A947-70E740481C1C}">
                  <a14:useLocalDpi xmlns:a14="http://schemas.microsoft.com/office/drawing/2010/main"/>
                </a:ext>
              </a:extLst>
            </a:blip>
            <a:srcRect l="19538" t="17949" r="22331" b="36973"/>
            <a:stretch/>
          </p:blipFill>
          <p:spPr>
            <a:xfrm>
              <a:off x="18474493" y="10794003"/>
              <a:ext cx="5632416" cy="3116586"/>
            </a:xfrm>
            <a:prstGeom prst="rect">
              <a:avLst/>
            </a:prstGeom>
          </p:spPr>
        </p:pic>
      </p:grpSp>
      <p:grpSp>
        <p:nvGrpSpPr>
          <p:cNvPr id="124" name="Group 123"/>
          <p:cNvGrpSpPr/>
          <p:nvPr/>
        </p:nvGrpSpPr>
        <p:grpSpPr>
          <a:xfrm>
            <a:off x="1027254" y="1417817"/>
            <a:ext cx="1054412" cy="1253861"/>
            <a:chOff x="4100299" y="5674772"/>
            <a:chExt cx="4224236" cy="5023275"/>
          </a:xfrm>
        </p:grpSpPr>
        <p:pic>
          <p:nvPicPr>
            <p:cNvPr id="179" name="Picture 178"/>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4100299" y="5901843"/>
              <a:ext cx="4224236" cy="4796204"/>
            </a:xfrm>
            <a:prstGeom prst="rect">
              <a:avLst/>
            </a:prstGeom>
          </p:spPr>
        </p:pic>
        <p:grpSp>
          <p:nvGrpSpPr>
            <p:cNvPr id="17" name="Group 16"/>
            <p:cNvGrpSpPr/>
            <p:nvPr/>
          </p:nvGrpSpPr>
          <p:grpSpPr>
            <a:xfrm>
              <a:off x="4773771" y="5674772"/>
              <a:ext cx="2998579" cy="3564492"/>
              <a:chOff x="426693" y="562226"/>
              <a:chExt cx="945606" cy="1124068"/>
            </a:xfrm>
          </p:grpSpPr>
          <p:pic>
            <p:nvPicPr>
              <p:cNvPr id="18" name="Picture 17"/>
              <p:cNvPicPr>
                <a:picLocks noChangeAspect="1"/>
              </p:cNvPicPr>
              <p:nvPr/>
            </p:nvPicPr>
            <p:blipFill rotWithShape="1">
              <a:blip r:embed="rId45" cstate="print">
                <a:extLst>
                  <a:ext uri="{28A0092B-C50C-407E-A947-70E740481C1C}">
                    <a14:useLocalDpi xmlns:a14="http://schemas.microsoft.com/office/drawing/2010/main"/>
                  </a:ext>
                </a:extLst>
              </a:blip>
              <a:srcRect/>
              <a:stretch/>
            </p:blipFill>
            <p:spPr>
              <a:xfrm>
                <a:off x="426693" y="562226"/>
                <a:ext cx="945606" cy="739383"/>
              </a:xfrm>
              <a:prstGeom prst="rect">
                <a:avLst/>
              </a:prstGeom>
            </p:spPr>
          </p:pic>
          <p:sp>
            <p:nvSpPr>
              <p:cNvPr id="28" name="TextBox 27"/>
              <p:cNvSpPr txBox="1"/>
              <p:nvPr/>
            </p:nvSpPr>
            <p:spPr>
              <a:xfrm>
                <a:off x="468072" y="1336340"/>
                <a:ext cx="873498" cy="34995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Knowledge, expertise and R&amp;D</a:t>
                </a:r>
              </a:p>
            </p:txBody>
          </p:sp>
        </p:grpSp>
      </p:grpSp>
      <p:grpSp>
        <p:nvGrpSpPr>
          <p:cNvPr id="125" name="Group 124"/>
          <p:cNvGrpSpPr/>
          <p:nvPr/>
        </p:nvGrpSpPr>
        <p:grpSpPr>
          <a:xfrm>
            <a:off x="2607645" y="1061076"/>
            <a:ext cx="1952013" cy="1664716"/>
            <a:chOff x="10431735" y="4245583"/>
            <a:chExt cx="7820244" cy="6669260"/>
          </a:xfrm>
        </p:grpSpPr>
        <p:pic>
          <p:nvPicPr>
            <p:cNvPr id="180" name="Picture 179"/>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0431735" y="4245583"/>
              <a:ext cx="7820244" cy="6669260"/>
            </a:xfrm>
            <a:prstGeom prst="rect">
              <a:avLst/>
            </a:prstGeom>
          </p:spPr>
        </p:pic>
        <p:grpSp>
          <p:nvGrpSpPr>
            <p:cNvPr id="96" name="Group 95"/>
            <p:cNvGrpSpPr/>
            <p:nvPr/>
          </p:nvGrpSpPr>
          <p:grpSpPr>
            <a:xfrm>
              <a:off x="11837324" y="5273665"/>
              <a:ext cx="4852213" cy="3980557"/>
              <a:chOff x="2735579" y="732687"/>
              <a:chExt cx="1530152" cy="1255274"/>
            </a:xfrm>
          </p:grpSpPr>
          <p:pic>
            <p:nvPicPr>
              <p:cNvPr id="99" name="Picture 98"/>
              <p:cNvPicPr>
                <a:picLocks noChangeAspect="1"/>
              </p:cNvPicPr>
              <p:nvPr/>
            </p:nvPicPr>
            <p:blipFill rotWithShape="1">
              <a:blip r:embed="rId47" cstate="print">
                <a:extLst>
                  <a:ext uri="{28A0092B-C50C-407E-A947-70E740481C1C}">
                    <a14:useLocalDpi xmlns:a14="http://schemas.microsoft.com/office/drawing/2010/main"/>
                  </a:ext>
                </a:extLst>
              </a:blip>
              <a:srcRect/>
              <a:stretch/>
            </p:blipFill>
            <p:spPr>
              <a:xfrm>
                <a:off x="2735579" y="732687"/>
                <a:ext cx="1530152" cy="1255274"/>
              </a:xfrm>
              <a:prstGeom prst="rect">
                <a:avLst/>
              </a:prstGeom>
            </p:spPr>
          </p:pic>
          <p:pic>
            <p:nvPicPr>
              <p:cNvPr id="97" name="Picture 96" descr="A stop sign&#10;&#10;Description generated with high confidence"/>
              <p:cNvPicPr>
                <a:picLocks noChangeAspect="1"/>
              </p:cNvPicPr>
              <p:nvPr/>
            </p:nvPicPr>
            <p:blipFill rotWithShape="1">
              <a:blip r:embed="rId48" cstate="print">
                <a:extLst>
                  <a:ext uri="{28A0092B-C50C-407E-A947-70E740481C1C}">
                    <a14:useLocalDpi xmlns:a14="http://schemas.microsoft.com/office/drawing/2010/main"/>
                  </a:ext>
                </a:extLst>
              </a:blip>
              <a:srcRect/>
              <a:stretch/>
            </p:blipFill>
            <p:spPr>
              <a:xfrm>
                <a:off x="3050586" y="849043"/>
                <a:ext cx="897718" cy="633172"/>
              </a:xfrm>
              <a:prstGeom prst="rect">
                <a:avLst/>
              </a:prstGeom>
            </p:spPr>
          </p:pic>
          <p:sp>
            <p:nvSpPr>
              <p:cNvPr id="98" name="TextBox 97"/>
              <p:cNvSpPr txBox="1"/>
              <p:nvPr/>
            </p:nvSpPr>
            <p:spPr>
              <a:xfrm>
                <a:off x="2989612" y="1456858"/>
                <a:ext cx="1001791" cy="349954"/>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Invasive vegetation value chain mapping</a:t>
                </a:r>
              </a:p>
            </p:txBody>
          </p:sp>
        </p:grpSp>
      </p:grpSp>
      <p:grpSp>
        <p:nvGrpSpPr>
          <p:cNvPr id="126" name="Group 125"/>
          <p:cNvGrpSpPr/>
          <p:nvPr/>
        </p:nvGrpSpPr>
        <p:grpSpPr>
          <a:xfrm>
            <a:off x="4166067" y="1005558"/>
            <a:ext cx="2456761" cy="2095174"/>
            <a:chOff x="16675155" y="4023161"/>
            <a:chExt cx="9842386" cy="8393784"/>
          </a:xfrm>
        </p:grpSpPr>
        <p:pic>
          <p:nvPicPr>
            <p:cNvPr id="181" name="Picture 18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675155" y="4023161"/>
              <a:ext cx="9842386" cy="8393784"/>
            </a:xfrm>
            <a:prstGeom prst="rect">
              <a:avLst/>
            </a:prstGeom>
          </p:spPr>
        </p:pic>
        <p:grpSp>
          <p:nvGrpSpPr>
            <p:cNvPr id="111" name="Group 110"/>
            <p:cNvGrpSpPr/>
            <p:nvPr/>
          </p:nvGrpSpPr>
          <p:grpSpPr>
            <a:xfrm>
              <a:off x="18320324" y="5273052"/>
              <a:ext cx="7001847" cy="4945591"/>
              <a:chOff x="4691006" y="414271"/>
              <a:chExt cx="2558166" cy="1806900"/>
            </a:xfrm>
          </p:grpSpPr>
          <p:pic>
            <p:nvPicPr>
              <p:cNvPr id="112" name="Picture 111"/>
              <p:cNvPicPr>
                <a:picLocks noChangeAspect="1"/>
              </p:cNvPicPr>
              <p:nvPr/>
            </p:nvPicPr>
            <p:blipFill rotWithShape="1">
              <a:blip r:embed="rId49" cstate="print">
                <a:extLst>
                  <a:ext uri="{28A0092B-C50C-407E-A947-70E740481C1C}">
                    <a14:useLocalDpi xmlns:a14="http://schemas.microsoft.com/office/drawing/2010/main"/>
                  </a:ext>
                </a:extLst>
              </a:blip>
              <a:srcRect/>
              <a:stretch/>
            </p:blipFill>
            <p:spPr>
              <a:xfrm>
                <a:off x="4691006" y="414271"/>
                <a:ext cx="2558166" cy="1806900"/>
              </a:xfrm>
              <a:prstGeom prst="rect">
                <a:avLst/>
              </a:prstGeom>
            </p:spPr>
          </p:pic>
          <p:grpSp>
            <p:nvGrpSpPr>
              <p:cNvPr id="113" name="Group 112"/>
              <p:cNvGrpSpPr/>
              <p:nvPr/>
            </p:nvGrpSpPr>
            <p:grpSpPr>
              <a:xfrm>
                <a:off x="5047821" y="606061"/>
                <a:ext cx="1925114" cy="1464882"/>
                <a:chOff x="4992052" y="718429"/>
                <a:chExt cx="1925114" cy="1464882"/>
              </a:xfrm>
            </p:grpSpPr>
            <p:pic>
              <p:nvPicPr>
                <p:cNvPr id="114" name="Picture 113" descr="A picture containing sitting&#10;&#10;Description generated with high confidence"/>
                <p:cNvPicPr>
                  <a:picLocks noChangeAspect="1"/>
                </p:cNvPicPr>
                <p:nvPr/>
              </p:nvPicPr>
              <p:blipFill rotWithShape="1">
                <a:blip r:embed="rId50" cstate="print">
                  <a:extLst>
                    <a:ext uri="{28A0092B-C50C-407E-A947-70E740481C1C}">
                      <a14:useLocalDpi xmlns:a14="http://schemas.microsoft.com/office/drawing/2010/main"/>
                    </a:ext>
                  </a:extLst>
                </a:blip>
                <a:srcRect/>
                <a:stretch/>
              </p:blipFill>
              <p:spPr>
                <a:xfrm>
                  <a:off x="5584675" y="718429"/>
                  <a:ext cx="931637" cy="433297"/>
                </a:xfrm>
                <a:prstGeom prst="rect">
                  <a:avLst/>
                </a:prstGeom>
              </p:spPr>
            </p:pic>
            <p:pic>
              <p:nvPicPr>
                <p:cNvPr id="115" name="Picture 114" descr="A close up of a sign&#10;&#10;Description generated with very high confidence"/>
                <p:cNvPicPr>
                  <a:picLocks noChangeAspect="1"/>
                </p:cNvPicPr>
                <p:nvPr/>
              </p:nvPicPr>
              <p:blipFill rotWithShape="1">
                <a:blip r:embed="rId51" cstate="print">
                  <a:extLst>
                    <a:ext uri="{28A0092B-C50C-407E-A947-70E740481C1C}">
                      <a14:useLocalDpi xmlns:a14="http://schemas.microsoft.com/office/drawing/2010/main"/>
                    </a:ext>
                  </a:extLst>
                </a:blip>
                <a:srcRect/>
                <a:stretch/>
              </p:blipFill>
              <p:spPr>
                <a:xfrm>
                  <a:off x="4992052" y="1303845"/>
                  <a:ext cx="569770" cy="550314"/>
                </a:xfrm>
                <a:prstGeom prst="rect">
                  <a:avLst/>
                </a:prstGeom>
              </p:spPr>
            </p:pic>
            <p:pic>
              <p:nvPicPr>
                <p:cNvPr id="116" name="Picture 115" descr="A picture containing object&#10;&#10;Description generated with high confidence"/>
                <p:cNvPicPr>
                  <a:picLocks noChangeAspect="1"/>
                </p:cNvPicPr>
                <p:nvPr/>
              </p:nvPicPr>
              <p:blipFill rotWithShape="1">
                <a:blip r:embed="rId52" cstate="print">
                  <a:extLst>
                    <a:ext uri="{28A0092B-C50C-407E-A947-70E740481C1C}">
                      <a14:useLocalDpi xmlns:a14="http://schemas.microsoft.com/office/drawing/2010/main"/>
                    </a:ext>
                  </a:extLst>
                </a:blip>
                <a:srcRect/>
                <a:stretch/>
              </p:blipFill>
              <p:spPr>
                <a:xfrm>
                  <a:off x="6179298" y="1273776"/>
                  <a:ext cx="637656" cy="587157"/>
                </a:xfrm>
                <a:prstGeom prst="rect">
                  <a:avLst/>
                </a:prstGeom>
              </p:spPr>
            </p:pic>
            <p:pic>
              <p:nvPicPr>
                <p:cNvPr id="117" name="Picture 116" descr="A picture containing indoor, laptop, sitting&#10;&#10;Description generated with high confidence"/>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5642374" y="1014720"/>
                  <a:ext cx="737056" cy="737056"/>
                </a:xfrm>
                <a:prstGeom prst="rect">
                  <a:avLst/>
                </a:prstGeom>
              </p:spPr>
            </p:pic>
            <p:sp>
              <p:nvSpPr>
                <p:cNvPr id="118" name="TextBox 117"/>
                <p:cNvSpPr txBox="1"/>
                <p:nvPr/>
              </p:nvSpPr>
              <p:spPr>
                <a:xfrm>
                  <a:off x="5189583" y="1913014"/>
                  <a:ext cx="1395648" cy="270297"/>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Economic value chains</a:t>
                  </a:r>
                </a:p>
              </p:txBody>
            </p:sp>
            <p:sp>
              <p:nvSpPr>
                <p:cNvPr id="119" name="TextBox 118"/>
                <p:cNvSpPr txBox="1"/>
                <p:nvPr/>
              </p:nvSpPr>
              <p:spPr>
                <a:xfrm>
                  <a:off x="5634190" y="1089707"/>
                  <a:ext cx="1282976" cy="270297"/>
                </a:xfrm>
                <a:prstGeom prst="rect">
                  <a:avLst/>
                </a:prstGeom>
                <a:noFill/>
              </p:spPr>
              <p:txBody>
                <a:bodyPr wrap="square" lIns="0" rIns="0" rtlCol="0">
                  <a:spAutoFit/>
                </a:bodyPr>
                <a:lstStyle/>
                <a:p>
                  <a:pPr algn="ctr"/>
                  <a:r>
                    <a:rPr lang="en-ZA" sz="600" dirty="0">
                      <a:solidFill>
                        <a:prstClr val="black"/>
                      </a:solidFill>
                      <a:latin typeface="Arial" panose="020B0604020202020204" pitchFamily="34" charset="0"/>
                      <a:cs typeface="Arial" panose="020B0604020202020204" pitchFamily="34" charset="0"/>
                    </a:rPr>
                    <a:t>Timber, fibre, wood pulp</a:t>
                  </a:r>
                </a:p>
              </p:txBody>
            </p:sp>
            <p:sp>
              <p:nvSpPr>
                <p:cNvPr id="120" name="TextBox 119"/>
                <p:cNvSpPr txBox="1"/>
                <p:nvPr/>
              </p:nvSpPr>
              <p:spPr>
                <a:xfrm>
                  <a:off x="5021323" y="935076"/>
                  <a:ext cx="524456" cy="405445"/>
                </a:xfrm>
                <a:prstGeom prst="rect">
                  <a:avLst/>
                </a:prstGeom>
                <a:noFill/>
              </p:spPr>
              <p:txBody>
                <a:bodyPr wrap="square" lIns="0" rIns="0" rtlCol="0">
                  <a:spAutoFit/>
                </a:bodyPr>
                <a:lstStyle/>
                <a:p>
                  <a:pPr algn="ctr"/>
                  <a:r>
                    <a:rPr lang="en-ZA" sz="600" dirty="0">
                      <a:solidFill>
                        <a:prstClr val="black"/>
                      </a:solidFill>
                      <a:latin typeface="Arial" panose="020B0604020202020204" pitchFamily="34" charset="0"/>
                      <a:cs typeface="Arial" panose="020B0604020202020204" pitchFamily="34" charset="0"/>
                    </a:rPr>
                    <a:t>Compost &amp; Coal</a:t>
                  </a:r>
                </a:p>
              </p:txBody>
            </p:sp>
            <p:sp>
              <p:nvSpPr>
                <p:cNvPr id="121" name="TextBox 120"/>
                <p:cNvSpPr txBox="1"/>
                <p:nvPr/>
              </p:nvSpPr>
              <p:spPr>
                <a:xfrm>
                  <a:off x="5588970" y="1691758"/>
                  <a:ext cx="584648" cy="270297"/>
                </a:xfrm>
                <a:prstGeom prst="rect">
                  <a:avLst/>
                </a:prstGeom>
                <a:noFill/>
              </p:spPr>
              <p:txBody>
                <a:bodyPr wrap="square" lIns="0" rIns="0" rtlCol="0">
                  <a:spAutoFit/>
                </a:bodyPr>
                <a:lstStyle/>
                <a:p>
                  <a:pPr algn="ctr"/>
                  <a:r>
                    <a:rPr lang="en-ZA" sz="600" dirty="0">
                      <a:solidFill>
                        <a:prstClr val="black"/>
                      </a:solidFill>
                      <a:latin typeface="Arial" panose="020B0604020202020204" pitchFamily="34" charset="0"/>
                      <a:cs typeface="Arial" panose="020B0604020202020204" pitchFamily="34" charset="0"/>
                    </a:rPr>
                    <a:t>Bio-fuels</a:t>
                  </a:r>
                </a:p>
              </p:txBody>
            </p:sp>
          </p:grpSp>
        </p:grpSp>
      </p:grpSp>
      <p:grpSp>
        <p:nvGrpSpPr>
          <p:cNvPr id="128" name="Group 127"/>
          <p:cNvGrpSpPr/>
          <p:nvPr/>
        </p:nvGrpSpPr>
        <p:grpSpPr>
          <a:xfrm>
            <a:off x="6412675" y="1134380"/>
            <a:ext cx="1885333" cy="1607850"/>
            <a:chOff x="25675620" y="4539257"/>
            <a:chExt cx="7553106" cy="6441440"/>
          </a:xfrm>
        </p:grpSpPr>
        <p:pic>
          <p:nvPicPr>
            <p:cNvPr id="182" name="Picture 181"/>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25675620" y="4539257"/>
              <a:ext cx="7553106" cy="6441440"/>
            </a:xfrm>
            <a:prstGeom prst="rect">
              <a:avLst/>
            </a:prstGeom>
          </p:spPr>
        </p:pic>
        <p:grpSp>
          <p:nvGrpSpPr>
            <p:cNvPr id="29" name="Group 28"/>
            <p:cNvGrpSpPr/>
            <p:nvPr/>
          </p:nvGrpSpPr>
          <p:grpSpPr>
            <a:xfrm>
              <a:off x="27155138" y="5248343"/>
              <a:ext cx="5470935" cy="3886213"/>
              <a:chOff x="8010658" y="876894"/>
              <a:chExt cx="1546425" cy="1098485"/>
            </a:xfrm>
          </p:grpSpPr>
          <p:pic>
            <p:nvPicPr>
              <p:cNvPr id="30" name="Picture 29" descr="A close up of a logo&#10;&#10;Description generated with high confidence"/>
              <p:cNvPicPr>
                <a:picLocks noChangeAspect="1"/>
              </p:cNvPicPr>
              <p:nvPr/>
            </p:nvPicPr>
            <p:blipFill rotWithShape="1">
              <a:blip r:embed="rId55" cstate="email">
                <a:extLst>
                  <a:ext uri="{28A0092B-C50C-407E-A947-70E740481C1C}">
                    <a14:useLocalDpi xmlns:a14="http://schemas.microsoft.com/office/drawing/2010/main"/>
                  </a:ext>
                </a:extLst>
              </a:blip>
              <a:srcRect r="-731"/>
              <a:stretch/>
            </p:blipFill>
            <p:spPr>
              <a:xfrm>
                <a:off x="8010658" y="876894"/>
                <a:ext cx="1546425" cy="1019819"/>
              </a:xfrm>
              <a:prstGeom prst="rect">
                <a:avLst/>
              </a:prstGeom>
            </p:spPr>
          </p:pic>
          <p:sp>
            <p:nvSpPr>
              <p:cNvPr id="31" name="TextBox 30"/>
              <p:cNvSpPr txBox="1"/>
              <p:nvPr/>
            </p:nvSpPr>
            <p:spPr>
              <a:xfrm>
                <a:off x="8025455" y="1766261"/>
                <a:ext cx="1052606" cy="209118"/>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Sustainable supply chain</a:t>
                </a:r>
              </a:p>
            </p:txBody>
          </p:sp>
        </p:grpSp>
      </p:grpSp>
      <p:grpSp>
        <p:nvGrpSpPr>
          <p:cNvPr id="123" name="Group 122"/>
          <p:cNvGrpSpPr/>
          <p:nvPr/>
        </p:nvGrpSpPr>
        <p:grpSpPr>
          <a:xfrm>
            <a:off x="8249184" y="1464135"/>
            <a:ext cx="2246700" cy="2037750"/>
            <a:chOff x="33752809" y="5820712"/>
            <a:chExt cx="7553106" cy="6624133"/>
          </a:xfrm>
        </p:grpSpPr>
        <p:pic>
          <p:nvPicPr>
            <p:cNvPr id="183" name="Picture 182"/>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33752809" y="5820712"/>
              <a:ext cx="7553106" cy="6441440"/>
            </a:xfrm>
            <a:prstGeom prst="rect">
              <a:avLst/>
            </a:prstGeom>
          </p:spPr>
        </p:pic>
        <p:grpSp>
          <p:nvGrpSpPr>
            <p:cNvPr id="41" name="Group 40"/>
            <p:cNvGrpSpPr/>
            <p:nvPr/>
          </p:nvGrpSpPr>
          <p:grpSpPr>
            <a:xfrm>
              <a:off x="34805366" y="7126609"/>
              <a:ext cx="6307856" cy="5318236"/>
              <a:chOff x="10779661" y="1846052"/>
              <a:chExt cx="1238390" cy="1044103"/>
            </a:xfrm>
          </p:grpSpPr>
          <p:pic>
            <p:nvPicPr>
              <p:cNvPr id="42" name="Picture 41" descr="A close up of a sign&#10;&#10;Description generated with very high confidence"/>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10779661" y="1846052"/>
                <a:ext cx="1238390" cy="1044103"/>
              </a:xfrm>
              <a:prstGeom prst="rect">
                <a:avLst/>
              </a:prstGeom>
            </p:spPr>
          </p:pic>
          <p:sp>
            <p:nvSpPr>
              <p:cNvPr id="43" name="TextBox 42"/>
              <p:cNvSpPr txBox="1"/>
              <p:nvPr/>
            </p:nvSpPr>
            <p:spPr>
              <a:xfrm>
                <a:off x="10801324" y="1918183"/>
                <a:ext cx="703591" cy="176780"/>
              </a:xfrm>
              <a:prstGeom prst="rect">
                <a:avLst/>
              </a:prstGeom>
              <a:noFill/>
            </p:spPr>
            <p:txBody>
              <a:bodyPr wrap="square" lIns="0" rIns="0" rtlCol="0">
                <a:spAutoFit/>
              </a:bodyPr>
              <a:lstStyle/>
              <a:p>
                <a:pPr algn="r"/>
                <a:r>
                  <a:rPr lang="en-ZA" sz="600" b="1" dirty="0">
                    <a:solidFill>
                      <a:prstClr val="black"/>
                    </a:solidFill>
                    <a:latin typeface="Arial" panose="020B0604020202020204" pitchFamily="34" charset="0"/>
                    <a:cs typeface="Arial" panose="020B0604020202020204" pitchFamily="34" charset="0"/>
                  </a:rPr>
                  <a:t>Biomass economy</a:t>
                </a:r>
                <a:br>
                  <a:rPr lang="en-ZA" sz="600" b="1" dirty="0">
                    <a:solidFill>
                      <a:prstClr val="black"/>
                    </a:solidFill>
                    <a:latin typeface="Arial" panose="020B0604020202020204" pitchFamily="34" charset="0"/>
                    <a:cs typeface="Arial" panose="020B0604020202020204" pitchFamily="34" charset="0"/>
                  </a:rPr>
                </a:br>
                <a:r>
                  <a:rPr lang="en-ZA" sz="600" b="1" dirty="0">
                    <a:solidFill>
                      <a:prstClr val="black"/>
                    </a:solidFill>
                    <a:latin typeface="Arial" panose="020B0604020202020204" pitchFamily="34" charset="0"/>
                    <a:cs typeface="Arial" panose="020B0604020202020204" pitchFamily="34" charset="0"/>
                  </a:rPr>
                  <a:t> &amp; carbon off-set</a:t>
                </a:r>
              </a:p>
            </p:txBody>
          </p:sp>
        </p:grpSp>
      </p:grpSp>
      <p:grpSp>
        <p:nvGrpSpPr>
          <p:cNvPr id="132" name="Group 131"/>
          <p:cNvGrpSpPr/>
          <p:nvPr/>
        </p:nvGrpSpPr>
        <p:grpSpPr>
          <a:xfrm>
            <a:off x="5869847" y="2283659"/>
            <a:ext cx="1761537" cy="951205"/>
            <a:chOff x="23500916" y="9143548"/>
            <a:chExt cx="7057152" cy="3810758"/>
          </a:xfrm>
        </p:grpSpPr>
        <p:pic>
          <p:nvPicPr>
            <p:cNvPr id="184" name="Picture 183"/>
            <p:cNvPicPr>
              <a:picLocks noChangeAspect="1"/>
            </p:cNvPicPr>
            <p:nvPr/>
          </p:nvPicPr>
          <p:blipFill>
            <a:blip r:embed="rId57" cstate="print">
              <a:extLst>
                <a:ext uri="{28A0092B-C50C-407E-A947-70E740481C1C}">
                  <a14:useLocalDpi xmlns:a14="http://schemas.microsoft.com/office/drawing/2010/main"/>
                </a:ext>
              </a:extLst>
            </a:blip>
            <a:stretch>
              <a:fillRect/>
            </a:stretch>
          </p:blipFill>
          <p:spPr>
            <a:xfrm>
              <a:off x="23500916" y="9143548"/>
              <a:ext cx="6433644" cy="3810758"/>
            </a:xfrm>
            <a:prstGeom prst="rect">
              <a:avLst/>
            </a:prstGeom>
          </p:spPr>
        </p:pic>
        <p:grpSp>
          <p:nvGrpSpPr>
            <p:cNvPr id="38" name="Group 37"/>
            <p:cNvGrpSpPr/>
            <p:nvPr/>
          </p:nvGrpSpPr>
          <p:grpSpPr>
            <a:xfrm>
              <a:off x="24519807" y="9610406"/>
              <a:ext cx="6038261" cy="2484617"/>
              <a:chOff x="5464995" y="2270604"/>
              <a:chExt cx="1715828" cy="706027"/>
            </a:xfrm>
          </p:grpSpPr>
          <p:pic>
            <p:nvPicPr>
              <p:cNvPr id="39" name="Picture 38" descr="A picture containing thing, metalware&#10;&#10;Description generated with high confidence"/>
              <p:cNvPicPr>
                <a:picLocks noChangeAspect="1"/>
              </p:cNvPicPr>
              <p:nvPr/>
            </p:nvPicPr>
            <p:blipFill rotWithShape="1">
              <a:blip r:embed="rId58" cstate="print">
                <a:extLst>
                  <a:ext uri="{28A0092B-C50C-407E-A947-70E740481C1C}">
                    <a14:useLocalDpi xmlns:a14="http://schemas.microsoft.com/office/drawing/2010/main"/>
                  </a:ext>
                </a:extLst>
              </a:blip>
              <a:srcRect/>
              <a:stretch/>
            </p:blipFill>
            <p:spPr>
              <a:xfrm rot="20782009">
                <a:off x="5464995" y="2270604"/>
                <a:ext cx="1045412" cy="706027"/>
              </a:xfrm>
              <a:prstGeom prst="rect">
                <a:avLst/>
              </a:prstGeom>
            </p:spPr>
          </p:pic>
          <p:sp>
            <p:nvSpPr>
              <p:cNvPr id="40" name="TextBox 39"/>
              <p:cNvSpPr txBox="1"/>
              <p:nvPr/>
            </p:nvSpPr>
            <p:spPr>
              <a:xfrm>
                <a:off x="5845754" y="2753377"/>
                <a:ext cx="1335069" cy="210226"/>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Unblocked supply chain</a:t>
                </a:r>
              </a:p>
            </p:txBody>
          </p:sp>
        </p:grpSp>
      </p:grpSp>
      <p:grpSp>
        <p:nvGrpSpPr>
          <p:cNvPr id="54" name="Group 53"/>
          <p:cNvGrpSpPr/>
          <p:nvPr/>
        </p:nvGrpSpPr>
        <p:grpSpPr>
          <a:xfrm>
            <a:off x="3406825" y="4276357"/>
            <a:ext cx="1144144" cy="806558"/>
            <a:chOff x="2165130" y="3723749"/>
            <a:chExt cx="1078275" cy="897031"/>
          </a:xfrm>
        </p:grpSpPr>
        <p:pic>
          <p:nvPicPr>
            <p:cNvPr id="55" name="Picture 54"/>
            <p:cNvPicPr>
              <a:picLocks noChangeAspect="1"/>
            </p:cNvPicPr>
            <p:nvPr/>
          </p:nvPicPr>
          <p:blipFill rotWithShape="1">
            <a:blip r:embed="rId59" cstate="print">
              <a:extLst>
                <a:ext uri="{28A0092B-C50C-407E-A947-70E740481C1C}">
                  <a14:useLocalDpi xmlns:a14="http://schemas.microsoft.com/office/drawing/2010/main"/>
                </a:ext>
              </a:extLst>
            </a:blip>
            <a:srcRect/>
            <a:stretch/>
          </p:blipFill>
          <p:spPr>
            <a:xfrm>
              <a:off x="2165130" y="3723749"/>
              <a:ext cx="1078275" cy="897031"/>
            </a:xfrm>
            <a:prstGeom prst="rect">
              <a:avLst/>
            </a:prstGeom>
          </p:spPr>
        </p:pic>
        <p:grpSp>
          <p:nvGrpSpPr>
            <p:cNvPr id="56" name="Group 55"/>
            <p:cNvGrpSpPr/>
            <p:nvPr/>
          </p:nvGrpSpPr>
          <p:grpSpPr>
            <a:xfrm>
              <a:off x="2313865" y="3789619"/>
              <a:ext cx="789967" cy="777084"/>
              <a:chOff x="2316153" y="3649305"/>
              <a:chExt cx="789967" cy="777084"/>
            </a:xfrm>
          </p:grpSpPr>
          <p:pic>
            <p:nvPicPr>
              <p:cNvPr id="57" name="Picture 56" descr="A close up of a sign&#10;&#10;Description generated with very high confidence"/>
              <p:cNvPicPr>
                <a:picLocks noChangeAspect="1"/>
              </p:cNvPicPr>
              <p:nvPr/>
            </p:nvPicPr>
            <p:blipFill>
              <a:blip r:embed="rId60" cstate="print">
                <a:extLst>
                  <a:ext uri="{28A0092B-C50C-407E-A947-70E740481C1C}">
                    <a14:useLocalDpi xmlns:a14="http://schemas.microsoft.com/office/drawing/2010/main"/>
                  </a:ext>
                </a:extLst>
              </a:blip>
              <a:stretch>
                <a:fillRect/>
              </a:stretch>
            </p:blipFill>
            <p:spPr>
              <a:xfrm>
                <a:off x="2426167" y="3649305"/>
                <a:ext cx="577873" cy="512906"/>
              </a:xfrm>
              <a:prstGeom prst="rect">
                <a:avLst/>
              </a:prstGeom>
            </p:spPr>
          </p:pic>
          <p:sp>
            <p:nvSpPr>
              <p:cNvPr id="58" name="TextBox 57"/>
              <p:cNvSpPr txBox="1"/>
              <p:nvPr/>
            </p:nvSpPr>
            <p:spPr>
              <a:xfrm>
                <a:off x="2316153" y="4118319"/>
                <a:ext cx="789967" cy="308070"/>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Procurement process (portal)</a:t>
                </a:r>
              </a:p>
            </p:txBody>
          </p:sp>
        </p:grpSp>
      </p:grpSp>
      <p:sp>
        <p:nvSpPr>
          <p:cNvPr id="185" name="TextBox 184"/>
          <p:cNvSpPr txBox="1"/>
          <p:nvPr/>
        </p:nvSpPr>
        <p:spPr>
          <a:xfrm>
            <a:off x="268179" y="7210820"/>
            <a:ext cx="1663225" cy="92333"/>
          </a:xfrm>
          <a:prstGeom prst="rect">
            <a:avLst/>
          </a:prstGeom>
          <a:noFill/>
        </p:spPr>
        <p:txBody>
          <a:bodyPr wrap="square" lIns="0" tIns="0" rIns="0" bIns="0" rtlCol="0">
            <a:spAutoFit/>
          </a:bodyPr>
          <a:lstStyle/>
          <a:p>
            <a:r>
              <a:rPr lang="en-ZA" sz="600" b="1" dirty="0">
                <a:solidFill>
                  <a:prstClr val="black"/>
                </a:solidFill>
                <a:latin typeface="Arial" panose="020B0604020202020204" pitchFamily="34" charset="0"/>
                <a:cs typeface="Arial" panose="020B0604020202020204" pitchFamily="34" charset="0"/>
              </a:rPr>
              <a:t>Copyright © Avocado Vision (Pty) Ltd 2017</a:t>
            </a:r>
          </a:p>
        </p:txBody>
      </p:sp>
      <p:grpSp>
        <p:nvGrpSpPr>
          <p:cNvPr id="157" name="Group 156">
            <a:extLst>
              <a:ext uri="{FF2B5EF4-FFF2-40B4-BE49-F238E27FC236}">
                <a16:creationId xmlns:a16="http://schemas.microsoft.com/office/drawing/2014/main" id="{2DA65BB9-612E-4A04-B795-C2C2D8E7921B}"/>
              </a:ext>
            </a:extLst>
          </p:cNvPr>
          <p:cNvGrpSpPr/>
          <p:nvPr/>
        </p:nvGrpSpPr>
        <p:grpSpPr>
          <a:xfrm>
            <a:off x="8356890" y="5554384"/>
            <a:ext cx="2119832" cy="1596216"/>
            <a:chOff x="33460361" y="22244364"/>
            <a:chExt cx="8489566" cy="6392572"/>
          </a:xfrm>
        </p:grpSpPr>
        <p:grpSp>
          <p:nvGrpSpPr>
            <p:cNvPr id="156" name="Group 155">
              <a:extLst>
                <a:ext uri="{FF2B5EF4-FFF2-40B4-BE49-F238E27FC236}">
                  <a16:creationId xmlns:a16="http://schemas.microsoft.com/office/drawing/2014/main" id="{5EB0FB08-2214-462F-9515-0DAC63114DC3}"/>
                </a:ext>
              </a:extLst>
            </p:cNvPr>
            <p:cNvGrpSpPr/>
            <p:nvPr/>
          </p:nvGrpSpPr>
          <p:grpSpPr>
            <a:xfrm>
              <a:off x="33460361" y="22244364"/>
              <a:ext cx="5371123" cy="5645306"/>
              <a:chOff x="33460361" y="22244364"/>
              <a:chExt cx="5371123" cy="5645306"/>
            </a:xfrm>
          </p:grpSpPr>
          <p:grpSp>
            <p:nvGrpSpPr>
              <p:cNvPr id="153" name="Group 152">
                <a:extLst>
                  <a:ext uri="{FF2B5EF4-FFF2-40B4-BE49-F238E27FC236}">
                    <a16:creationId xmlns:a16="http://schemas.microsoft.com/office/drawing/2014/main" id="{AA0B8AF3-76E7-4830-9457-8999F7930416}"/>
                  </a:ext>
                </a:extLst>
              </p:cNvPr>
              <p:cNvGrpSpPr/>
              <p:nvPr/>
            </p:nvGrpSpPr>
            <p:grpSpPr>
              <a:xfrm>
                <a:off x="33460361" y="22244364"/>
                <a:ext cx="5371123" cy="5645306"/>
                <a:chOff x="44172283" y="20356212"/>
                <a:chExt cx="5875877" cy="5612748"/>
              </a:xfrm>
            </p:grpSpPr>
            <p:pic>
              <p:nvPicPr>
                <p:cNvPr id="142" name="Picture 141">
                  <a:extLst>
                    <a:ext uri="{FF2B5EF4-FFF2-40B4-BE49-F238E27FC236}">
                      <a16:creationId xmlns:a16="http://schemas.microsoft.com/office/drawing/2014/main" id="{C9A0176C-1A11-4079-9A9E-4D3E0C49F785}"/>
                    </a:ext>
                  </a:extLst>
                </p:cNvPr>
                <p:cNvPicPr>
                  <a:picLocks noChangeAspect="1"/>
                </p:cNvPicPr>
                <p:nvPr/>
              </p:nvPicPr>
              <p:blipFill rotWithShape="1">
                <a:blip r:embed="rId61" cstate="email">
                  <a:extLst>
                    <a:ext uri="{28A0092B-C50C-407E-A947-70E740481C1C}">
                      <a14:useLocalDpi xmlns:a14="http://schemas.microsoft.com/office/drawing/2010/main"/>
                    </a:ext>
                  </a:extLst>
                </a:blip>
                <a:srcRect/>
                <a:stretch/>
              </p:blipFill>
              <p:spPr>
                <a:xfrm>
                  <a:off x="44172283" y="20356212"/>
                  <a:ext cx="5875877" cy="5612748"/>
                </a:xfrm>
                <a:prstGeom prst="rect">
                  <a:avLst/>
                </a:prstGeom>
              </p:spPr>
            </p:pic>
            <p:sp>
              <p:nvSpPr>
                <p:cNvPr id="145" name="&quot;Not Allowed&quot; Symbol 144">
                  <a:extLst>
                    <a:ext uri="{FF2B5EF4-FFF2-40B4-BE49-F238E27FC236}">
                      <a16:creationId xmlns:a16="http://schemas.microsoft.com/office/drawing/2014/main" id="{AD0DF1DB-9275-4EC4-9D72-C6B4A8B66660}"/>
                    </a:ext>
                  </a:extLst>
                </p:cNvPr>
                <p:cNvSpPr/>
                <p:nvPr/>
              </p:nvSpPr>
              <p:spPr>
                <a:xfrm>
                  <a:off x="44378880" y="20754549"/>
                  <a:ext cx="5059680" cy="4767199"/>
                </a:xfrm>
                <a:prstGeom prst="noSmoking">
                  <a:avLst>
                    <a:gd name="adj" fmla="val 52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652">
                    <a:solidFill>
                      <a:schemeClr val="tx1"/>
                    </a:solidFill>
                  </a:endParaRPr>
                </a:p>
              </p:txBody>
            </p:sp>
          </p:grpSp>
          <p:sp>
            <p:nvSpPr>
              <p:cNvPr id="155" name="TextBox 154">
                <a:extLst>
                  <a:ext uri="{FF2B5EF4-FFF2-40B4-BE49-F238E27FC236}">
                    <a16:creationId xmlns:a16="http://schemas.microsoft.com/office/drawing/2014/main" id="{9B4B38DD-3611-47FA-BE83-534E13B36803}"/>
                  </a:ext>
                </a:extLst>
              </p:cNvPr>
              <p:cNvSpPr txBox="1"/>
              <p:nvPr/>
            </p:nvSpPr>
            <p:spPr>
              <a:xfrm>
                <a:off x="34864242" y="26061646"/>
                <a:ext cx="2357336" cy="862300"/>
              </a:xfrm>
              <a:prstGeom prst="rect">
                <a:avLst/>
              </a:prstGeom>
              <a:noFill/>
            </p:spPr>
            <p:txBody>
              <a:bodyPr wrap="none" rtlCol="0">
                <a:spAutoFit/>
              </a:bodyPr>
              <a:lstStyle/>
              <a:p>
                <a:r>
                  <a:rPr lang="en-ZA" sz="799" dirty="0"/>
                  <a:t>Fire Risk</a:t>
                </a:r>
              </a:p>
            </p:txBody>
          </p:sp>
        </p:grpSp>
        <p:grpSp>
          <p:nvGrpSpPr>
            <p:cNvPr id="10" name="Group 9"/>
            <p:cNvGrpSpPr/>
            <p:nvPr/>
          </p:nvGrpSpPr>
          <p:grpSpPr>
            <a:xfrm>
              <a:off x="35840578" y="22730693"/>
              <a:ext cx="6109349" cy="5906243"/>
              <a:chOff x="34939775" y="22546695"/>
              <a:chExt cx="5985164" cy="5737945"/>
            </a:xfrm>
          </p:grpSpPr>
          <p:pic>
            <p:nvPicPr>
              <p:cNvPr id="161" name="Picture 16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939775" y="23992540"/>
                <a:ext cx="5985164" cy="4292100"/>
              </a:xfrm>
              <a:prstGeom prst="rect">
                <a:avLst/>
              </a:prstGeom>
            </p:spPr>
          </p:pic>
          <p:grpSp>
            <p:nvGrpSpPr>
              <p:cNvPr id="90" name="Group 89"/>
              <p:cNvGrpSpPr/>
              <p:nvPr/>
            </p:nvGrpSpPr>
            <p:grpSpPr>
              <a:xfrm>
                <a:off x="36084521" y="22546695"/>
                <a:ext cx="4154318" cy="4651338"/>
                <a:chOff x="10594199" y="5668411"/>
                <a:chExt cx="917182" cy="1026912"/>
              </a:xfrm>
            </p:grpSpPr>
            <p:pic>
              <p:nvPicPr>
                <p:cNvPr id="91" name="Picture 90"/>
                <p:cNvPicPr>
                  <a:picLocks noChangeAspect="1"/>
                </p:cNvPicPr>
                <p:nvPr/>
              </p:nvPicPr>
              <p:blipFill rotWithShape="1">
                <a:blip r:embed="rId62" cstate="print">
                  <a:extLst>
                    <a:ext uri="{28A0092B-C50C-407E-A947-70E740481C1C}">
                      <a14:useLocalDpi xmlns:a14="http://schemas.microsoft.com/office/drawing/2010/main"/>
                    </a:ext>
                  </a:extLst>
                </a:blip>
                <a:srcRect/>
                <a:stretch/>
              </p:blipFill>
              <p:spPr>
                <a:xfrm>
                  <a:off x="10678005" y="5668411"/>
                  <a:ext cx="833376" cy="901047"/>
                </a:xfrm>
                <a:prstGeom prst="rect">
                  <a:avLst/>
                </a:prstGeom>
              </p:spPr>
            </p:pic>
            <p:sp>
              <p:nvSpPr>
                <p:cNvPr id="92" name="TextBox 91"/>
                <p:cNvSpPr txBox="1"/>
                <p:nvPr/>
              </p:nvSpPr>
              <p:spPr>
                <a:xfrm>
                  <a:off x="10594199" y="6536698"/>
                  <a:ext cx="835507" cy="158625"/>
                </a:xfrm>
                <a:prstGeom prst="rect">
                  <a:avLst/>
                </a:prstGeom>
                <a:noFill/>
              </p:spPr>
              <p:txBody>
                <a:bodyPr wrap="square" lIns="0" rIns="0" rtlCol="0">
                  <a:spAutoFit/>
                </a:bodyPr>
                <a:lstStyle/>
                <a:p>
                  <a:pPr algn="ctr"/>
                  <a:r>
                    <a:rPr lang="en-ZA" sz="600" b="1" dirty="0">
                      <a:solidFill>
                        <a:prstClr val="black"/>
                      </a:solidFill>
                      <a:latin typeface="Arial" panose="020B0604020202020204" pitchFamily="34" charset="0"/>
                      <a:cs typeface="Arial" panose="020B0604020202020204" pitchFamily="34" charset="0"/>
                    </a:rPr>
                    <a:t>Water security</a:t>
                  </a:r>
                </a:p>
              </p:txBody>
            </p:sp>
          </p:grpSp>
        </p:grpSp>
      </p:grpSp>
    </p:spTree>
    <p:extLst>
      <p:ext uri="{BB962C8B-B14F-4D97-AF65-F5344CB8AC3E}">
        <p14:creationId xmlns:p14="http://schemas.microsoft.com/office/powerpoint/2010/main" val="159326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wipe(left)">
                                      <p:cBhvr>
                                        <p:cTn id="7" dur="500"/>
                                        <p:tgtEl>
                                          <p:spTgt spid="1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8"/>
                                        </p:tgtEl>
                                        <p:attrNameLst>
                                          <p:attrName>style.visibility</p:attrName>
                                        </p:attrNameLst>
                                      </p:cBhvr>
                                      <p:to>
                                        <p:strVal val="visible"/>
                                      </p:to>
                                    </p:set>
                                    <p:animEffect transition="in" filter="fade">
                                      <p:cBhvr>
                                        <p:cTn id="11" dur="500"/>
                                        <p:tgtEl>
                                          <p:spTgt spid="1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7"/>
                                        </p:tgtEl>
                                        <p:attrNameLst>
                                          <p:attrName>style.visibility</p:attrName>
                                        </p:attrNameLst>
                                      </p:cBhvr>
                                      <p:to>
                                        <p:strVal val="visible"/>
                                      </p:to>
                                    </p:set>
                                    <p:animEffect transition="in" filter="fade">
                                      <p:cBhvr>
                                        <p:cTn id="41" dur="500"/>
                                        <p:tgtEl>
                                          <p:spTgt spid="15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1"/>
                                        </p:tgtEl>
                                        <p:attrNameLst>
                                          <p:attrName>style.visibility</p:attrName>
                                        </p:attrNameLst>
                                      </p:cBhvr>
                                      <p:to>
                                        <p:strVal val="visible"/>
                                      </p:to>
                                    </p:set>
                                    <p:animEffect transition="in" filter="wipe(left)">
                                      <p:cBhvr>
                                        <p:cTn id="46" dur="500"/>
                                        <p:tgtEl>
                                          <p:spTgt spid="1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9"/>
                                        </p:tgtEl>
                                        <p:attrNameLst>
                                          <p:attrName>style.visibility</p:attrName>
                                        </p:attrNameLst>
                                      </p:cBhvr>
                                      <p:to>
                                        <p:strVal val="visible"/>
                                      </p:to>
                                    </p:set>
                                    <p:animEffect transition="in" filter="fade">
                                      <p:cBhvr>
                                        <p:cTn id="49" dur="500"/>
                                        <p:tgtEl>
                                          <p:spTgt spid="14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2"/>
                                        </p:tgtEl>
                                        <p:attrNameLst>
                                          <p:attrName>style.visibility</p:attrName>
                                        </p:attrNameLst>
                                      </p:cBhvr>
                                      <p:to>
                                        <p:strVal val="visible"/>
                                      </p:to>
                                    </p:set>
                                    <p:animEffect transition="in" filter="fade">
                                      <p:cBhvr>
                                        <p:cTn id="59" dur="500"/>
                                        <p:tgtEl>
                                          <p:spTgt spid="1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fade">
                                      <p:cBhvr>
                                        <p:cTn id="64" dur="500"/>
                                        <p:tgtEl>
                                          <p:spTgt spid="1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38"/>
                                        </p:tgtEl>
                                        <p:attrNameLst>
                                          <p:attrName>style.visibility</p:attrName>
                                        </p:attrNameLst>
                                      </p:cBhvr>
                                      <p:to>
                                        <p:strVal val="visible"/>
                                      </p:to>
                                    </p:set>
                                    <p:animEffect transition="in" filter="wipe(left)">
                                      <p:cBhvr>
                                        <p:cTn id="69" dur="500"/>
                                        <p:tgtEl>
                                          <p:spTgt spid="13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0"/>
                                        </p:tgtEl>
                                        <p:attrNameLst>
                                          <p:attrName>style.visibility</p:attrName>
                                        </p:attrNameLst>
                                      </p:cBhvr>
                                      <p:to>
                                        <p:strVal val="visible"/>
                                      </p:to>
                                    </p:set>
                                    <p:animEffect transition="in" filter="fade">
                                      <p:cBhvr>
                                        <p:cTn id="72" dur="500"/>
                                        <p:tgtEl>
                                          <p:spTgt spid="1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24"/>
                                        </p:tgtEl>
                                        <p:attrNameLst>
                                          <p:attrName>style.visibility</p:attrName>
                                        </p:attrNameLst>
                                      </p:cBhvr>
                                      <p:to>
                                        <p:strVal val="visible"/>
                                      </p:to>
                                    </p:set>
                                    <p:animEffect transition="in" filter="fade">
                                      <p:cBhvr>
                                        <p:cTn id="77" dur="500"/>
                                        <p:tgtEl>
                                          <p:spTgt spid="1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500"/>
                                        <p:tgtEl>
                                          <p:spTgt spid="1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6"/>
                                        </p:tgtEl>
                                        <p:attrNameLst>
                                          <p:attrName>style.visibility</p:attrName>
                                        </p:attrNameLst>
                                      </p:cBhvr>
                                      <p:to>
                                        <p:strVal val="visible"/>
                                      </p:to>
                                    </p:set>
                                    <p:animEffect transition="in" filter="fade">
                                      <p:cBhvr>
                                        <p:cTn id="87" dur="500"/>
                                        <p:tgtEl>
                                          <p:spTgt spid="1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28"/>
                                        </p:tgtEl>
                                        <p:attrNameLst>
                                          <p:attrName>style.visibility</p:attrName>
                                        </p:attrNameLst>
                                      </p:cBhvr>
                                      <p:to>
                                        <p:strVal val="visible"/>
                                      </p:to>
                                    </p:set>
                                    <p:animEffect transition="in" filter="fade">
                                      <p:cBhvr>
                                        <p:cTn id="92" dur="500"/>
                                        <p:tgtEl>
                                          <p:spTgt spid="12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9"/>
                                        </p:tgtEl>
                                        <p:attrNameLst>
                                          <p:attrName>style.visibility</p:attrName>
                                        </p:attrNameLst>
                                      </p:cBhvr>
                                      <p:to>
                                        <p:strVal val="visible"/>
                                      </p:to>
                                    </p:set>
                                    <p:animEffect transition="in" filter="wipe(left)">
                                      <p:cBhvr>
                                        <p:cTn id="97" dur="500"/>
                                        <p:tgtEl>
                                          <p:spTgt spid="1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52"/>
                                        </p:tgtEl>
                                        <p:attrNameLst>
                                          <p:attrName>style.visibility</p:attrName>
                                        </p:attrNameLst>
                                      </p:cBhvr>
                                      <p:to>
                                        <p:strVal val="visible"/>
                                      </p:to>
                                    </p:set>
                                    <p:animEffect transition="in" filter="fade">
                                      <p:cBhvr>
                                        <p:cTn id="100" dur="500"/>
                                        <p:tgtEl>
                                          <p:spTgt spid="15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29"/>
                                        </p:tgtEl>
                                        <p:attrNameLst>
                                          <p:attrName>style.visibility</p:attrName>
                                        </p:attrNameLst>
                                      </p:cBhvr>
                                      <p:to>
                                        <p:strVal val="visible"/>
                                      </p:to>
                                    </p:set>
                                    <p:animEffect transition="in" filter="fade">
                                      <p:cBhvr>
                                        <p:cTn id="105" dur="500"/>
                                        <p:tgtEl>
                                          <p:spTgt spid="12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30"/>
                                        </p:tgtEl>
                                        <p:attrNameLst>
                                          <p:attrName>style.visibility</p:attrName>
                                        </p:attrNameLst>
                                      </p:cBhvr>
                                      <p:to>
                                        <p:strVal val="visible"/>
                                      </p:to>
                                    </p:set>
                                    <p:animEffect transition="in" filter="fade">
                                      <p:cBhvr>
                                        <p:cTn id="110" dur="500"/>
                                        <p:tgtEl>
                                          <p:spTgt spid="13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31"/>
                                        </p:tgtEl>
                                        <p:attrNameLst>
                                          <p:attrName>style.visibility</p:attrName>
                                        </p:attrNameLst>
                                      </p:cBhvr>
                                      <p:to>
                                        <p:strVal val="visible"/>
                                      </p:to>
                                    </p:set>
                                    <p:animEffect transition="in" filter="fade">
                                      <p:cBhvr>
                                        <p:cTn id="115" dur="500"/>
                                        <p:tgtEl>
                                          <p:spTgt spid="13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132"/>
                                        </p:tgtEl>
                                        <p:attrNameLst>
                                          <p:attrName>style.visibility</p:attrName>
                                        </p:attrNameLst>
                                      </p:cBhvr>
                                      <p:to>
                                        <p:strVal val="visible"/>
                                      </p:to>
                                    </p:set>
                                    <p:animEffect transition="in" filter="fade">
                                      <p:cBhvr>
                                        <p:cTn id="120" dur="500"/>
                                        <p:tgtEl>
                                          <p:spTgt spid="13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40"/>
                                        </p:tgtEl>
                                        <p:attrNameLst>
                                          <p:attrName>style.visibility</p:attrName>
                                        </p:attrNameLst>
                                      </p:cBhvr>
                                      <p:to>
                                        <p:strVal val="visible"/>
                                      </p:to>
                                    </p:set>
                                    <p:animEffect transition="in" filter="wipe(left)">
                                      <p:cBhvr>
                                        <p:cTn id="125" dur="500"/>
                                        <p:tgtEl>
                                          <p:spTgt spid="14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51"/>
                                        </p:tgtEl>
                                        <p:attrNameLst>
                                          <p:attrName>style.visibility</p:attrName>
                                        </p:attrNameLst>
                                      </p:cBhvr>
                                      <p:to>
                                        <p:strVal val="visible"/>
                                      </p:to>
                                    </p:set>
                                    <p:animEffect transition="in" filter="fade">
                                      <p:cBhvr>
                                        <p:cTn id="128" dur="500"/>
                                        <p:tgtEl>
                                          <p:spTgt spid="15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33"/>
                                        </p:tgtEl>
                                        <p:attrNameLst>
                                          <p:attrName>style.visibility</p:attrName>
                                        </p:attrNameLst>
                                      </p:cBhvr>
                                      <p:to>
                                        <p:strVal val="visible"/>
                                      </p:to>
                                    </p:set>
                                    <p:animEffect transition="in" filter="fade">
                                      <p:cBhvr>
                                        <p:cTn id="133" dur="500"/>
                                        <p:tgtEl>
                                          <p:spTgt spid="133"/>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54"/>
                                        </p:tgtEl>
                                        <p:attrNameLst>
                                          <p:attrName>style.visibility</p:attrName>
                                        </p:attrNameLst>
                                      </p:cBhvr>
                                      <p:to>
                                        <p:strVal val="visible"/>
                                      </p:to>
                                    </p:set>
                                    <p:animEffect transition="in" filter="fade">
                                      <p:cBhvr>
                                        <p:cTn id="138" dur="500"/>
                                        <p:tgtEl>
                                          <p:spTgt spid="54"/>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34"/>
                                        </p:tgtEl>
                                        <p:attrNameLst>
                                          <p:attrName>style.visibility</p:attrName>
                                        </p:attrNameLst>
                                      </p:cBhvr>
                                      <p:to>
                                        <p:strVal val="visible"/>
                                      </p:to>
                                    </p:set>
                                    <p:animEffect transition="in" filter="fade">
                                      <p:cBhvr>
                                        <p:cTn id="143" dur="500"/>
                                        <p:tgtEl>
                                          <p:spTgt spid="134"/>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35"/>
                                        </p:tgtEl>
                                        <p:attrNameLst>
                                          <p:attrName>style.visibility</p:attrName>
                                        </p:attrNameLst>
                                      </p:cBhvr>
                                      <p:to>
                                        <p:strVal val="visible"/>
                                      </p:to>
                                    </p:set>
                                    <p:animEffect transition="in" filter="fade">
                                      <p:cBhvr>
                                        <p:cTn id="148" dur="500"/>
                                        <p:tgtEl>
                                          <p:spTgt spid="135"/>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136"/>
                                        </p:tgtEl>
                                        <p:attrNameLst>
                                          <p:attrName>style.visibility</p:attrName>
                                        </p:attrNameLst>
                                      </p:cBhvr>
                                      <p:to>
                                        <p:strVal val="visible"/>
                                      </p:to>
                                    </p:set>
                                    <p:animEffect transition="in" filter="fade">
                                      <p:cBhvr>
                                        <p:cTn id="153" dur="500"/>
                                        <p:tgtEl>
                                          <p:spTgt spid="136"/>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137"/>
                                        </p:tgtEl>
                                        <p:attrNameLst>
                                          <p:attrName>style.visibility</p:attrName>
                                        </p:attrNameLst>
                                      </p:cBhvr>
                                      <p:to>
                                        <p:strVal val="visible"/>
                                      </p:to>
                                    </p:set>
                                    <p:animEffect transition="in" filter="fade">
                                      <p:cBhvr>
                                        <p:cTn id="158"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1" grpId="0" animBg="1"/>
      <p:bldP spid="140" grpId="0" animBg="1"/>
      <p:bldP spid="139" grpId="0" animBg="1"/>
      <p:bldP spid="138" grpId="0" animBg="1"/>
      <p:bldP spid="148" grpId="0"/>
      <p:bldP spid="149" grpId="0"/>
      <p:bldP spid="150" grpId="0"/>
      <p:bldP spid="151" grpId="0"/>
      <p:bldP spid="152" grpId="0"/>
    </p:bldLst>
  </p:timing>
</p:sld>
</file>

<file path=ppt/theme/theme1.xml><?xml version="1.0" encoding="utf-8"?>
<a:theme xmlns:a="http://schemas.openxmlformats.org/drawingml/2006/main" name="Avo PowerPoint Template 2014">
  <a:themeElements>
    <a:clrScheme name="AvoBTS">
      <a:dk1>
        <a:srgbClr val="000000"/>
      </a:dk1>
      <a:lt1>
        <a:srgbClr val="FFFFFF"/>
      </a:lt1>
      <a:dk2>
        <a:srgbClr val="000000"/>
      </a:dk2>
      <a:lt2>
        <a:srgbClr val="F2F2F2"/>
      </a:lt2>
      <a:accent1>
        <a:srgbClr val="99CC00"/>
      </a:accent1>
      <a:accent2>
        <a:srgbClr val="008000"/>
      </a:accent2>
      <a:accent3>
        <a:srgbClr val="B3D3AD"/>
      </a:accent3>
      <a:accent4>
        <a:srgbClr val="FA054B"/>
      </a:accent4>
      <a:accent5>
        <a:srgbClr val="28324B"/>
      </a:accent5>
      <a:accent6>
        <a:srgbClr val="BFBFBF"/>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outerShdw blurRad="101600" dist="50800" dir="5400000" sx="101000" sy="101000" algn="t" rotWithShape="0">
            <a:prstClr val="black">
              <a:alpha val="50000"/>
            </a:prstClr>
          </a:outerShdw>
        </a:effectLst>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objectDefaults>
  <a:extraClrSchemeLst>
    <a:extraClrScheme>
      <a:clrScheme name="Avo template 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vo template 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vo template 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vo template 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vo template 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vo template 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vo template 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vo template 2005 8">
        <a:dk1>
          <a:srgbClr val="000000"/>
        </a:dk1>
        <a:lt1>
          <a:srgbClr val="FFFFFF"/>
        </a:lt1>
        <a:dk2>
          <a:srgbClr val="000000"/>
        </a:dk2>
        <a:lt2>
          <a:srgbClr val="808080"/>
        </a:lt2>
        <a:accent1>
          <a:srgbClr val="00664B"/>
        </a:accent1>
        <a:accent2>
          <a:srgbClr val="9BD1A8"/>
        </a:accent2>
        <a:accent3>
          <a:srgbClr val="FFFFFF"/>
        </a:accent3>
        <a:accent4>
          <a:srgbClr val="000000"/>
        </a:accent4>
        <a:accent5>
          <a:srgbClr val="AAB8B1"/>
        </a:accent5>
        <a:accent6>
          <a:srgbClr val="8CBD98"/>
        </a:accent6>
        <a:hlink>
          <a:srgbClr val="CEB8AA"/>
        </a:hlink>
        <a:folHlink>
          <a:srgbClr val="1D4533"/>
        </a:folHlink>
      </a:clrScheme>
      <a:clrMap bg1="lt1" tx1="dk1" bg2="lt2" tx2="dk2" accent1="accent1" accent2="accent2" accent3="accent3" accent4="accent4" accent5="accent5" accent6="accent6" hlink="hlink" folHlink="folHlink"/>
    </a:extraClrScheme>
    <a:extraClrScheme>
      <a:clrScheme name="Avo template 2005 9">
        <a:dk1>
          <a:srgbClr val="000000"/>
        </a:dk1>
        <a:lt1>
          <a:srgbClr val="FFFFFF"/>
        </a:lt1>
        <a:dk2>
          <a:srgbClr val="000000"/>
        </a:dk2>
        <a:lt2>
          <a:srgbClr val="808080"/>
        </a:lt2>
        <a:accent1>
          <a:srgbClr val="4E8045"/>
        </a:accent1>
        <a:accent2>
          <a:srgbClr val="9BD1A8"/>
        </a:accent2>
        <a:accent3>
          <a:srgbClr val="FFFFFF"/>
        </a:accent3>
        <a:accent4>
          <a:srgbClr val="000000"/>
        </a:accent4>
        <a:accent5>
          <a:srgbClr val="B2C0B0"/>
        </a:accent5>
        <a:accent6>
          <a:srgbClr val="8CBD98"/>
        </a:accent6>
        <a:hlink>
          <a:srgbClr val="CEB8AA"/>
        </a:hlink>
        <a:folHlink>
          <a:srgbClr val="1D45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7F070B7D-CEC0-4DEF-8809-5A2DDDDA0BC8}" vid="{EC670F4C-0EEE-4A07-800F-4AA2FA729CF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Avo PowerPoint Template 2016</Template>
  <TotalTime>33824</TotalTime>
  <Words>1513</Words>
  <Application>Microsoft Office PowerPoint</Application>
  <PresentationFormat>Custom</PresentationFormat>
  <Paragraphs>470</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AngryBirds</vt:lpstr>
      <vt:lpstr>Arial</vt:lpstr>
      <vt:lpstr>Times New Roman</vt:lpstr>
      <vt:lpstr>Verdana</vt:lpstr>
      <vt:lpstr>Avo PowerPoint Template 2014</vt:lpstr>
      <vt:lpstr>Green Business Value Chain</vt:lpstr>
      <vt:lpstr>The Clear to Grow Programme will:</vt:lpstr>
      <vt:lpstr>PowerPoint Presentation</vt:lpstr>
      <vt:lpstr>Clear to Grow business development programme for WFW contractors</vt:lpstr>
      <vt:lpstr>Multi-faceted support</vt:lpstr>
      <vt:lpstr>Value Chain Overview</vt:lpstr>
      <vt:lpstr>Working session</vt:lpstr>
      <vt:lpstr>Agenda</vt:lpstr>
      <vt:lpstr>PowerPoint Presentation</vt:lpstr>
      <vt:lpstr>Application and Selection Process</vt:lpstr>
      <vt:lpstr>Application process diagram</vt:lpstr>
      <vt:lpstr>Proposed Selection Criteria</vt:lpstr>
      <vt:lpstr>A year in the life of the Contractor…</vt:lpstr>
      <vt:lpstr>Workshop</vt:lpstr>
      <vt:lpstr>Value Chain process: Initial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GBVC: Ecosystem Services &amp; Land Restoration Value Chain</vt:lpstr>
      <vt:lpstr>GBVC:  Agricultural &amp; Rural Livelihoods Value Chains</vt:lpstr>
      <vt:lpstr>GBVC Raw Biomass Supply Chains:  Examples</vt:lpstr>
      <vt:lpstr>GBVC: I&amp;AP Biomass to Energy Value Chains</vt:lpstr>
      <vt:lpstr>Other Invasive Biomass Opportunities</vt:lpstr>
      <vt:lpstr>Other Invasive Biomass Opportunities</vt:lpstr>
      <vt:lpstr>Financial reporting and support process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Jules Diagrams</dc:title>
  <dc:creator>Clayton Botha</dc:creator>
  <cp:lastModifiedBy>Jules Newton</cp:lastModifiedBy>
  <cp:revision>89</cp:revision>
  <dcterms:created xsi:type="dcterms:W3CDTF">2016-05-04T12:47:25Z</dcterms:created>
  <dcterms:modified xsi:type="dcterms:W3CDTF">2019-09-25T08:36:45Z</dcterms:modified>
</cp:coreProperties>
</file>